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112" y="5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07230D-0E9B-4B21-991B-65359569A0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E03743C-092D-4C41-A9F6-7BC4AB84F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EE177B-1B09-4965-972B-F396069E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B9A28F-2842-4DB4-8AE6-049F3C9A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195B169-A140-4EA7-9633-FA4BE396B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65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C8C8536-BEC7-4BFE-9513-43D5E14DD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7A9CC3-8DB0-4DB0-AE57-A628489A74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E6418E8-7458-4290-ACF5-EF240043D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4760E24-4A81-4DD3-B95E-E9F438A1D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3E8E3A-FDCC-4F38-8A67-37CC7C538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18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44583EA4-551A-4EAA-877D-77B65C0D7A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A199044-F362-492D-A2BB-1F69419F4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C4F0852-3E61-4C07-BD64-AAC9B17A3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C1864FD-8900-410B-9182-FB223974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6FB5F1C-5069-4A71-82F2-E182BBD7C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7681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08BDD3-7B3A-4B7E-AC8E-399F7FDA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AA6E259-916B-48D3-AA24-265A4B416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BB5ECDA-FEFE-46F6-AEF1-A75175C34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03E0DF5-7EA0-4CFB-ADAA-646F7EC98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D50AE6-B9E3-4F52-BC35-AD3F0B0B5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7168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E4ECB1-E3D0-4D16-8CCE-702A1DD57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66E44A5-0B0B-4393-AD56-05469E06B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7E69764-BAB6-49D9-B529-23CD3374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E4C8403-FF72-4E72-BEDD-E94A8DA66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0A4C90-C942-4F5A-8B0C-B9A96148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5378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19654E-91EC-4B04-BB24-9C0E83FF6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C49954-1250-4C02-8AE4-DAFFA5820A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ECDFACA-1E2A-4B8E-94C9-F3CE0F398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35CE5A2-221A-4989-ABF9-08C22E156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6BD4543-CEF5-458C-AE1E-CA2B5F151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F3853EB-108A-44CE-B482-D823FE2E5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347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5A9A691-34D7-410F-A93A-EDF7E462E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49E5E51-5B69-42D3-9E15-73162C471B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73B620A-0DED-4137-A9B0-D84B4D037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9859A10-C879-4672-80BA-2D76426C7F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4B49226E-D342-467D-8123-F309AAB99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0B653729-3895-4C8B-9A1A-0497BFD55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08DC5102-7186-40C3-B315-81920B527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F7742F6-4A9E-4107-B657-C71CC2684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70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9E51B1-A951-4730-8804-E9799D73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293A114-1371-45AE-B66B-B4E4D4E25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AA5BA0E-19FF-449E-91F3-088252A84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980C175-350B-44BB-9A8D-8FECF73F7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478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95BCA70-2D0A-4853-ADFB-5D9F7453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0227F82-03D8-4545-B748-94388C0A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24D3C91F-ABC0-4D74-BD2C-BB398F118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213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3D3648-36E1-412D-9B8C-48AEF5065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25C35F7-E3D0-498D-8490-D56F6FB7EF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50703B7-42E4-45E5-B677-426DA80CA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42DA7FD-E2B8-4ED0-9582-505D3CD4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8AA6A04-343F-4B38-89A9-D723973F7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A6DA172-62A8-4ADD-9E34-5C979E0D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5252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C8F2FD-C8C9-4C80-B058-47BB238BD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DD6264A-35FB-4E8C-B058-C478ACB7F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823DB09-5B47-4936-AEB2-4A8AB51A2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017ED31-3A26-43AF-A4A5-FE6E4ED82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235804B-9E55-451D-9D4C-89819122F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CB7E2B9-9BB5-4DC7-BBCE-F555D8B8A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31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87F6E06-243F-4605-895C-7839C7715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7DDAD77-C029-4035-9CC0-F2C677618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9A6222A-E597-4D18-8F1E-F42B9A4664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39466-3EC6-4DAC-85F2-7D2F0FD60423}" type="datetimeFigureOut">
              <a:rPr lang="fi-FI" smtClean="0"/>
              <a:t>13.06.2024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41B4D5E-F182-40FA-8D9E-205A5858B7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AAFE01B-DCFC-4879-BF10-C2E5DEA7F8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8A560-CC40-4BF8-8857-AC4E112C225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520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9B2C7B-2E5F-4C29-8136-4E9DEEE1F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390"/>
            <a:ext cx="9144000" cy="970961"/>
          </a:xfrm>
        </p:spPr>
        <p:txBody>
          <a:bodyPr>
            <a:normAutofit fontScale="90000"/>
          </a:bodyPr>
          <a:lstStyle/>
          <a:p>
            <a:r>
              <a:rPr lang="fi-FI" dirty="0"/>
              <a:t>URHEILUKENTÄN TYÖMAA-ALUE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6B23BA4-633F-4053-A864-D6177103E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0550" y="1380982"/>
            <a:ext cx="3390900" cy="5038725"/>
          </a:xfrm>
          <a:prstGeom prst="rect">
            <a:avLst/>
          </a:prstGeom>
        </p:spPr>
      </p:pic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31879FA7-A1DB-44DE-A4E5-2FDEE598E78A}"/>
              </a:ext>
            </a:extLst>
          </p:cNvPr>
          <p:cNvCxnSpPr>
            <a:cxnSpLocks/>
          </p:cNvCxnSpPr>
          <p:nvPr/>
        </p:nvCxnSpPr>
        <p:spPr>
          <a:xfrm flipH="1">
            <a:off x="5178712" y="5404061"/>
            <a:ext cx="485368" cy="13867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4791BF10-EFCC-40E6-BEA1-D56BB5F2C9BF}"/>
              </a:ext>
            </a:extLst>
          </p:cNvPr>
          <p:cNvCxnSpPr>
            <a:cxnSpLocks/>
          </p:cNvCxnSpPr>
          <p:nvPr/>
        </p:nvCxnSpPr>
        <p:spPr>
          <a:xfrm flipV="1">
            <a:off x="5083236" y="5794091"/>
            <a:ext cx="30470" cy="247016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uora nuoliyhdysviiva 46">
            <a:extLst>
              <a:ext uri="{FF2B5EF4-FFF2-40B4-BE49-F238E27FC236}">
                <a16:creationId xmlns:a16="http://schemas.microsoft.com/office/drawing/2014/main" id="{F533CE6C-BEEF-4186-A6F4-896425EE3B8A}"/>
              </a:ext>
            </a:extLst>
          </p:cNvPr>
          <p:cNvCxnSpPr>
            <a:cxnSpLocks/>
          </p:cNvCxnSpPr>
          <p:nvPr/>
        </p:nvCxnSpPr>
        <p:spPr>
          <a:xfrm flipV="1">
            <a:off x="5849134" y="5221856"/>
            <a:ext cx="471537" cy="85403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>
            <a:extLst>
              <a:ext uri="{FF2B5EF4-FFF2-40B4-BE49-F238E27FC236}">
                <a16:creationId xmlns:a16="http://schemas.microsoft.com/office/drawing/2014/main" id="{F52409D3-231E-4620-A025-10BCAAA3E263}"/>
              </a:ext>
            </a:extLst>
          </p:cNvPr>
          <p:cNvCxnSpPr>
            <a:cxnSpLocks/>
          </p:cNvCxnSpPr>
          <p:nvPr/>
        </p:nvCxnSpPr>
        <p:spPr>
          <a:xfrm flipV="1">
            <a:off x="7500593" y="2908379"/>
            <a:ext cx="12570" cy="81249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nuoliyhdysviiva 60">
            <a:extLst>
              <a:ext uri="{FF2B5EF4-FFF2-40B4-BE49-F238E27FC236}">
                <a16:creationId xmlns:a16="http://schemas.microsoft.com/office/drawing/2014/main" id="{E01202B4-93C0-49BB-BCAB-0A750A7AC87E}"/>
              </a:ext>
            </a:extLst>
          </p:cNvPr>
          <p:cNvCxnSpPr>
            <a:cxnSpLocks/>
          </p:cNvCxnSpPr>
          <p:nvPr/>
        </p:nvCxnSpPr>
        <p:spPr>
          <a:xfrm flipH="1">
            <a:off x="7362334" y="3072033"/>
            <a:ext cx="31620" cy="70688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nuoliyhdysviiva 63">
            <a:extLst>
              <a:ext uri="{FF2B5EF4-FFF2-40B4-BE49-F238E27FC236}">
                <a16:creationId xmlns:a16="http://schemas.microsoft.com/office/drawing/2014/main" id="{C9F98874-AA37-47B4-B307-46F38A892E2D}"/>
              </a:ext>
            </a:extLst>
          </p:cNvPr>
          <p:cNvCxnSpPr>
            <a:cxnSpLocks/>
          </p:cNvCxnSpPr>
          <p:nvPr/>
        </p:nvCxnSpPr>
        <p:spPr>
          <a:xfrm flipH="1" flipV="1">
            <a:off x="7217787" y="3060056"/>
            <a:ext cx="32996" cy="73173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>
            <a:extLst>
              <a:ext uri="{FF2B5EF4-FFF2-40B4-BE49-F238E27FC236}">
                <a16:creationId xmlns:a16="http://schemas.microsoft.com/office/drawing/2014/main" id="{542397D9-6E7C-450F-8690-A32036498CF0}"/>
              </a:ext>
            </a:extLst>
          </p:cNvPr>
          <p:cNvCxnSpPr>
            <a:cxnSpLocks/>
          </p:cNvCxnSpPr>
          <p:nvPr/>
        </p:nvCxnSpPr>
        <p:spPr>
          <a:xfrm>
            <a:off x="7042180" y="3055223"/>
            <a:ext cx="108341" cy="77557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kstiruutu 72">
            <a:extLst>
              <a:ext uri="{FF2B5EF4-FFF2-40B4-BE49-F238E27FC236}">
                <a16:creationId xmlns:a16="http://schemas.microsoft.com/office/drawing/2014/main" id="{0FC2301D-3B37-420E-8FD1-745CFFBABA3E}"/>
              </a:ext>
            </a:extLst>
          </p:cNvPr>
          <p:cNvSpPr txBox="1"/>
          <p:nvPr/>
        </p:nvSpPr>
        <p:spPr>
          <a:xfrm>
            <a:off x="9398313" y="3762865"/>
            <a:ext cx="220285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rgbClr val="00B050"/>
                </a:solidFill>
              </a:rPr>
              <a:t>TYÖMAA-ALUE, COOPER-KENTÄN PARKKIPAIKKA JA URHEILUKENTÄN YMPÄRISTÖ AIDATTU URAKOITSIJOIDEN KÄYTTÖÖN</a:t>
            </a:r>
          </a:p>
        </p:txBody>
      </p:sp>
      <p:sp>
        <p:nvSpPr>
          <p:cNvPr id="76" name="Tekstiruutu 75">
            <a:extLst>
              <a:ext uri="{FF2B5EF4-FFF2-40B4-BE49-F238E27FC236}">
                <a16:creationId xmlns:a16="http://schemas.microsoft.com/office/drawing/2014/main" id="{D3AF2038-FC3D-48E4-A6F3-E7F299D0E64F}"/>
              </a:ext>
            </a:extLst>
          </p:cNvPr>
          <p:cNvSpPr txBox="1"/>
          <p:nvPr/>
        </p:nvSpPr>
        <p:spPr>
          <a:xfrm>
            <a:off x="718554" y="5171563"/>
            <a:ext cx="3482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000" b="1" dirty="0">
                <a:solidFill>
                  <a:srgbClr val="00B050"/>
                </a:solidFill>
              </a:rPr>
              <a:t>MAANSIIRTOKONEIDEN REITTI</a:t>
            </a:r>
          </a:p>
          <a:p>
            <a:r>
              <a:rPr lang="fi-FI" sz="2000" b="1" dirty="0">
                <a:solidFill>
                  <a:srgbClr val="00B050"/>
                </a:solidFill>
              </a:rPr>
              <a:t>AMPUMARADOILLE 1 JA 2</a:t>
            </a:r>
          </a:p>
        </p:txBody>
      </p:sp>
      <p:cxnSp>
        <p:nvCxnSpPr>
          <p:cNvPr id="48" name="Suora nuoliyhdysviiva 47">
            <a:extLst>
              <a:ext uri="{FF2B5EF4-FFF2-40B4-BE49-F238E27FC236}">
                <a16:creationId xmlns:a16="http://schemas.microsoft.com/office/drawing/2014/main" id="{A202BEFD-D699-4BB7-87FC-08C0959BA2AF}"/>
              </a:ext>
            </a:extLst>
          </p:cNvPr>
          <p:cNvCxnSpPr>
            <a:cxnSpLocks/>
          </p:cNvCxnSpPr>
          <p:nvPr/>
        </p:nvCxnSpPr>
        <p:spPr>
          <a:xfrm>
            <a:off x="4200726" y="5540553"/>
            <a:ext cx="882510" cy="3252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>
            <a:extLst>
              <a:ext uri="{FF2B5EF4-FFF2-40B4-BE49-F238E27FC236}">
                <a16:creationId xmlns:a16="http://schemas.microsoft.com/office/drawing/2014/main" id="{73339072-FFB4-436B-B138-3165834310C3}"/>
              </a:ext>
            </a:extLst>
          </p:cNvPr>
          <p:cNvCxnSpPr>
            <a:cxnSpLocks/>
          </p:cNvCxnSpPr>
          <p:nvPr/>
        </p:nvCxnSpPr>
        <p:spPr>
          <a:xfrm flipH="1">
            <a:off x="4888356" y="6214453"/>
            <a:ext cx="194880" cy="290355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Vapaamuotoinen: Muoto 32">
            <a:extLst>
              <a:ext uri="{FF2B5EF4-FFF2-40B4-BE49-F238E27FC236}">
                <a16:creationId xmlns:a16="http://schemas.microsoft.com/office/drawing/2014/main" id="{47144D55-8B2E-40F5-AE8E-635D70B8D700}"/>
              </a:ext>
            </a:extLst>
          </p:cNvPr>
          <p:cNvSpPr/>
          <p:nvPr/>
        </p:nvSpPr>
        <p:spPr>
          <a:xfrm>
            <a:off x="6080110" y="3514590"/>
            <a:ext cx="1508110" cy="2010813"/>
          </a:xfrm>
          <a:custGeom>
            <a:avLst/>
            <a:gdLst>
              <a:gd name="connsiteX0" fmla="*/ 1499443 w 1508110"/>
              <a:gd name="connsiteY0" fmla="*/ 1009740 h 2010813"/>
              <a:gd name="connsiteX1" fmla="*/ 1490775 w 1508110"/>
              <a:gd name="connsiteY1" fmla="*/ 923067 h 2010813"/>
              <a:gd name="connsiteX2" fmla="*/ 1486442 w 1508110"/>
              <a:gd name="connsiteY2" fmla="*/ 888398 h 2010813"/>
              <a:gd name="connsiteX3" fmla="*/ 1495109 w 1508110"/>
              <a:gd name="connsiteY3" fmla="*/ 723719 h 2010813"/>
              <a:gd name="connsiteX4" fmla="*/ 1503776 w 1508110"/>
              <a:gd name="connsiteY4" fmla="*/ 650047 h 2010813"/>
              <a:gd name="connsiteX5" fmla="*/ 1508110 w 1508110"/>
              <a:gd name="connsiteY5" fmla="*/ 611044 h 2010813"/>
              <a:gd name="connsiteX6" fmla="*/ 1503776 w 1508110"/>
              <a:gd name="connsiteY6" fmla="*/ 520037 h 2010813"/>
              <a:gd name="connsiteX7" fmla="*/ 1499443 w 1508110"/>
              <a:gd name="connsiteY7" fmla="*/ 502703 h 2010813"/>
              <a:gd name="connsiteX8" fmla="*/ 1495109 w 1508110"/>
              <a:gd name="connsiteY8" fmla="*/ 468034 h 2010813"/>
              <a:gd name="connsiteX9" fmla="*/ 1486442 w 1508110"/>
              <a:gd name="connsiteY9" fmla="*/ 455033 h 2010813"/>
              <a:gd name="connsiteX10" fmla="*/ 1482108 w 1508110"/>
              <a:gd name="connsiteY10" fmla="*/ 442032 h 2010813"/>
              <a:gd name="connsiteX11" fmla="*/ 1464773 w 1508110"/>
              <a:gd name="connsiteY11" fmla="*/ 420364 h 2010813"/>
              <a:gd name="connsiteX12" fmla="*/ 1360766 w 1508110"/>
              <a:gd name="connsiteY12" fmla="*/ 424697 h 2010813"/>
              <a:gd name="connsiteX13" fmla="*/ 1339098 w 1508110"/>
              <a:gd name="connsiteY13" fmla="*/ 429031 h 2010813"/>
              <a:gd name="connsiteX14" fmla="*/ 1083412 w 1508110"/>
              <a:gd name="connsiteY14" fmla="*/ 424697 h 2010813"/>
              <a:gd name="connsiteX15" fmla="*/ 1048743 w 1508110"/>
              <a:gd name="connsiteY15" fmla="*/ 411696 h 2010813"/>
              <a:gd name="connsiteX16" fmla="*/ 1022741 w 1508110"/>
              <a:gd name="connsiteY16" fmla="*/ 403029 h 2010813"/>
              <a:gd name="connsiteX17" fmla="*/ 1014074 w 1508110"/>
              <a:gd name="connsiteY17" fmla="*/ 390028 h 2010813"/>
              <a:gd name="connsiteX18" fmla="*/ 1001073 w 1508110"/>
              <a:gd name="connsiteY18" fmla="*/ 385694 h 2010813"/>
              <a:gd name="connsiteX19" fmla="*/ 983738 w 1508110"/>
              <a:gd name="connsiteY19" fmla="*/ 359692 h 2010813"/>
              <a:gd name="connsiteX20" fmla="*/ 966404 w 1508110"/>
              <a:gd name="connsiteY20" fmla="*/ 338024 h 2010813"/>
              <a:gd name="connsiteX21" fmla="*/ 962070 w 1508110"/>
              <a:gd name="connsiteY21" fmla="*/ 325023 h 2010813"/>
              <a:gd name="connsiteX22" fmla="*/ 944735 w 1508110"/>
              <a:gd name="connsiteY22" fmla="*/ 303355 h 2010813"/>
              <a:gd name="connsiteX23" fmla="*/ 927401 w 1508110"/>
              <a:gd name="connsiteY23" fmla="*/ 277353 h 2010813"/>
              <a:gd name="connsiteX24" fmla="*/ 918734 w 1508110"/>
              <a:gd name="connsiteY24" fmla="*/ 264352 h 2010813"/>
              <a:gd name="connsiteX25" fmla="*/ 897065 w 1508110"/>
              <a:gd name="connsiteY25" fmla="*/ 242684 h 2010813"/>
              <a:gd name="connsiteX26" fmla="*/ 888398 w 1508110"/>
              <a:gd name="connsiteY26" fmla="*/ 229683 h 2010813"/>
              <a:gd name="connsiteX27" fmla="*/ 884064 w 1508110"/>
              <a:gd name="connsiteY27" fmla="*/ 216682 h 2010813"/>
              <a:gd name="connsiteX28" fmla="*/ 871063 w 1508110"/>
              <a:gd name="connsiteY28" fmla="*/ 208015 h 2010813"/>
              <a:gd name="connsiteX29" fmla="*/ 849395 w 1508110"/>
              <a:gd name="connsiteY29" fmla="*/ 177679 h 2010813"/>
              <a:gd name="connsiteX30" fmla="*/ 827727 w 1508110"/>
              <a:gd name="connsiteY30" fmla="*/ 156011 h 2010813"/>
              <a:gd name="connsiteX31" fmla="*/ 780057 w 1508110"/>
              <a:gd name="connsiteY31" fmla="*/ 117008 h 2010813"/>
              <a:gd name="connsiteX32" fmla="*/ 754055 w 1508110"/>
              <a:gd name="connsiteY32" fmla="*/ 99674 h 2010813"/>
              <a:gd name="connsiteX33" fmla="*/ 736720 w 1508110"/>
              <a:gd name="connsiteY33" fmla="*/ 82339 h 2010813"/>
              <a:gd name="connsiteX34" fmla="*/ 723719 w 1508110"/>
              <a:gd name="connsiteY34" fmla="*/ 73672 h 2010813"/>
              <a:gd name="connsiteX35" fmla="*/ 702051 w 1508110"/>
              <a:gd name="connsiteY35" fmla="*/ 56337 h 2010813"/>
              <a:gd name="connsiteX36" fmla="*/ 663048 w 1508110"/>
              <a:gd name="connsiteY36" fmla="*/ 47670 h 2010813"/>
              <a:gd name="connsiteX37" fmla="*/ 645714 w 1508110"/>
              <a:gd name="connsiteY37" fmla="*/ 43336 h 2010813"/>
              <a:gd name="connsiteX38" fmla="*/ 615378 w 1508110"/>
              <a:gd name="connsiteY38" fmla="*/ 34669 h 2010813"/>
              <a:gd name="connsiteX39" fmla="*/ 511371 w 1508110"/>
              <a:gd name="connsiteY39" fmla="*/ 30335 h 2010813"/>
              <a:gd name="connsiteX40" fmla="*/ 485369 w 1508110"/>
              <a:gd name="connsiteY40" fmla="*/ 21668 h 2010813"/>
              <a:gd name="connsiteX41" fmla="*/ 472368 w 1508110"/>
              <a:gd name="connsiteY41" fmla="*/ 13001 h 2010813"/>
              <a:gd name="connsiteX42" fmla="*/ 446366 w 1508110"/>
              <a:gd name="connsiteY42" fmla="*/ 8667 h 2010813"/>
              <a:gd name="connsiteX43" fmla="*/ 398696 w 1508110"/>
              <a:gd name="connsiteY43" fmla="*/ 0 h 2010813"/>
              <a:gd name="connsiteX44" fmla="*/ 299022 w 1508110"/>
              <a:gd name="connsiteY44" fmla="*/ 4333 h 2010813"/>
              <a:gd name="connsiteX45" fmla="*/ 273020 w 1508110"/>
              <a:gd name="connsiteY45" fmla="*/ 13001 h 2010813"/>
              <a:gd name="connsiteX46" fmla="*/ 260019 w 1508110"/>
              <a:gd name="connsiteY46" fmla="*/ 17334 h 2010813"/>
              <a:gd name="connsiteX47" fmla="*/ 247018 w 1508110"/>
              <a:gd name="connsiteY47" fmla="*/ 26001 h 2010813"/>
              <a:gd name="connsiteX48" fmla="*/ 234017 w 1508110"/>
              <a:gd name="connsiteY48" fmla="*/ 30335 h 2010813"/>
              <a:gd name="connsiteX49" fmla="*/ 208015 w 1508110"/>
              <a:gd name="connsiteY49" fmla="*/ 56337 h 2010813"/>
              <a:gd name="connsiteX50" fmla="*/ 195014 w 1508110"/>
              <a:gd name="connsiteY50" fmla="*/ 69338 h 2010813"/>
              <a:gd name="connsiteX51" fmla="*/ 182013 w 1508110"/>
              <a:gd name="connsiteY51" fmla="*/ 82339 h 2010813"/>
              <a:gd name="connsiteX52" fmla="*/ 147344 w 1508110"/>
              <a:gd name="connsiteY52" fmla="*/ 117008 h 2010813"/>
              <a:gd name="connsiteX53" fmla="*/ 108341 w 1508110"/>
              <a:gd name="connsiteY53" fmla="*/ 147344 h 2010813"/>
              <a:gd name="connsiteX54" fmla="*/ 99674 w 1508110"/>
              <a:gd name="connsiteY54" fmla="*/ 173346 h 2010813"/>
              <a:gd name="connsiteX55" fmla="*/ 82339 w 1508110"/>
              <a:gd name="connsiteY55" fmla="*/ 212348 h 2010813"/>
              <a:gd name="connsiteX56" fmla="*/ 69338 w 1508110"/>
              <a:gd name="connsiteY56" fmla="*/ 260019 h 2010813"/>
              <a:gd name="connsiteX57" fmla="*/ 65005 w 1508110"/>
              <a:gd name="connsiteY57" fmla="*/ 273019 h 2010813"/>
              <a:gd name="connsiteX58" fmla="*/ 56337 w 1508110"/>
              <a:gd name="connsiteY58" fmla="*/ 290354 h 2010813"/>
              <a:gd name="connsiteX59" fmla="*/ 47670 w 1508110"/>
              <a:gd name="connsiteY59" fmla="*/ 316356 h 2010813"/>
              <a:gd name="connsiteX60" fmla="*/ 43336 w 1508110"/>
              <a:gd name="connsiteY60" fmla="*/ 333691 h 2010813"/>
              <a:gd name="connsiteX61" fmla="*/ 30335 w 1508110"/>
              <a:gd name="connsiteY61" fmla="*/ 359692 h 2010813"/>
              <a:gd name="connsiteX62" fmla="*/ 21668 w 1508110"/>
              <a:gd name="connsiteY62" fmla="*/ 407363 h 2010813"/>
              <a:gd name="connsiteX63" fmla="*/ 13001 w 1508110"/>
              <a:gd name="connsiteY63" fmla="*/ 437698 h 2010813"/>
              <a:gd name="connsiteX64" fmla="*/ 8667 w 1508110"/>
              <a:gd name="connsiteY64" fmla="*/ 468034 h 2010813"/>
              <a:gd name="connsiteX65" fmla="*/ 4334 w 1508110"/>
              <a:gd name="connsiteY65" fmla="*/ 489702 h 2010813"/>
              <a:gd name="connsiteX66" fmla="*/ 0 w 1508110"/>
              <a:gd name="connsiteY66" fmla="*/ 528705 h 2010813"/>
              <a:gd name="connsiteX67" fmla="*/ 4334 w 1508110"/>
              <a:gd name="connsiteY67" fmla="*/ 784390 h 2010813"/>
              <a:gd name="connsiteX68" fmla="*/ 13001 w 1508110"/>
              <a:gd name="connsiteY68" fmla="*/ 823393 h 2010813"/>
              <a:gd name="connsiteX69" fmla="*/ 17335 w 1508110"/>
              <a:gd name="connsiteY69" fmla="*/ 862396 h 2010813"/>
              <a:gd name="connsiteX70" fmla="*/ 26002 w 1508110"/>
              <a:gd name="connsiteY70" fmla="*/ 897065 h 2010813"/>
              <a:gd name="connsiteX71" fmla="*/ 34669 w 1508110"/>
              <a:gd name="connsiteY71" fmla="*/ 940401 h 2010813"/>
              <a:gd name="connsiteX72" fmla="*/ 39003 w 1508110"/>
              <a:gd name="connsiteY72" fmla="*/ 953402 h 2010813"/>
              <a:gd name="connsiteX73" fmla="*/ 43336 w 1508110"/>
              <a:gd name="connsiteY73" fmla="*/ 975071 h 2010813"/>
              <a:gd name="connsiteX74" fmla="*/ 47670 w 1508110"/>
              <a:gd name="connsiteY74" fmla="*/ 988072 h 2010813"/>
              <a:gd name="connsiteX75" fmla="*/ 56337 w 1508110"/>
              <a:gd name="connsiteY75" fmla="*/ 1027074 h 2010813"/>
              <a:gd name="connsiteX76" fmla="*/ 65005 w 1508110"/>
              <a:gd name="connsiteY76" fmla="*/ 1061744 h 2010813"/>
              <a:gd name="connsiteX77" fmla="*/ 69338 w 1508110"/>
              <a:gd name="connsiteY77" fmla="*/ 1092079 h 2010813"/>
              <a:gd name="connsiteX78" fmla="*/ 78006 w 1508110"/>
              <a:gd name="connsiteY78" fmla="*/ 1122415 h 2010813"/>
              <a:gd name="connsiteX79" fmla="*/ 86673 w 1508110"/>
              <a:gd name="connsiteY79" fmla="*/ 1139749 h 2010813"/>
              <a:gd name="connsiteX80" fmla="*/ 95340 w 1508110"/>
              <a:gd name="connsiteY80" fmla="*/ 1165751 h 2010813"/>
              <a:gd name="connsiteX81" fmla="*/ 104008 w 1508110"/>
              <a:gd name="connsiteY81" fmla="*/ 1230756 h 2010813"/>
              <a:gd name="connsiteX82" fmla="*/ 108341 w 1508110"/>
              <a:gd name="connsiteY82" fmla="*/ 1243757 h 2010813"/>
              <a:gd name="connsiteX83" fmla="*/ 112675 w 1508110"/>
              <a:gd name="connsiteY83" fmla="*/ 1265425 h 2010813"/>
              <a:gd name="connsiteX84" fmla="*/ 125676 w 1508110"/>
              <a:gd name="connsiteY84" fmla="*/ 1308762 h 2010813"/>
              <a:gd name="connsiteX85" fmla="*/ 130009 w 1508110"/>
              <a:gd name="connsiteY85" fmla="*/ 1321763 h 2010813"/>
              <a:gd name="connsiteX86" fmla="*/ 134343 w 1508110"/>
              <a:gd name="connsiteY86" fmla="*/ 1352098 h 2010813"/>
              <a:gd name="connsiteX87" fmla="*/ 138677 w 1508110"/>
              <a:gd name="connsiteY87" fmla="*/ 1386767 h 2010813"/>
              <a:gd name="connsiteX88" fmla="*/ 143010 w 1508110"/>
              <a:gd name="connsiteY88" fmla="*/ 1399768 h 2010813"/>
              <a:gd name="connsiteX89" fmla="*/ 156011 w 1508110"/>
              <a:gd name="connsiteY89" fmla="*/ 1434437 h 2010813"/>
              <a:gd name="connsiteX90" fmla="*/ 164679 w 1508110"/>
              <a:gd name="connsiteY90" fmla="*/ 1473440 h 2010813"/>
              <a:gd name="connsiteX91" fmla="*/ 169012 w 1508110"/>
              <a:gd name="connsiteY91" fmla="*/ 1486441 h 2010813"/>
              <a:gd name="connsiteX92" fmla="*/ 173346 w 1508110"/>
              <a:gd name="connsiteY92" fmla="*/ 1503776 h 2010813"/>
              <a:gd name="connsiteX93" fmla="*/ 186347 w 1508110"/>
              <a:gd name="connsiteY93" fmla="*/ 1516777 h 2010813"/>
              <a:gd name="connsiteX94" fmla="*/ 190681 w 1508110"/>
              <a:gd name="connsiteY94" fmla="*/ 1529778 h 2010813"/>
              <a:gd name="connsiteX95" fmla="*/ 212349 w 1508110"/>
              <a:gd name="connsiteY95" fmla="*/ 1560113 h 2010813"/>
              <a:gd name="connsiteX96" fmla="*/ 221016 w 1508110"/>
              <a:gd name="connsiteY96" fmla="*/ 1586115 h 2010813"/>
              <a:gd name="connsiteX97" fmla="*/ 225350 w 1508110"/>
              <a:gd name="connsiteY97" fmla="*/ 1599116 h 2010813"/>
              <a:gd name="connsiteX98" fmla="*/ 234017 w 1508110"/>
              <a:gd name="connsiteY98" fmla="*/ 1612117 h 2010813"/>
              <a:gd name="connsiteX99" fmla="*/ 242684 w 1508110"/>
              <a:gd name="connsiteY99" fmla="*/ 1646786 h 2010813"/>
              <a:gd name="connsiteX100" fmla="*/ 255685 w 1508110"/>
              <a:gd name="connsiteY100" fmla="*/ 1655454 h 2010813"/>
              <a:gd name="connsiteX101" fmla="*/ 273020 w 1508110"/>
              <a:gd name="connsiteY101" fmla="*/ 1681455 h 2010813"/>
              <a:gd name="connsiteX102" fmla="*/ 286021 w 1508110"/>
              <a:gd name="connsiteY102" fmla="*/ 1707457 h 2010813"/>
              <a:gd name="connsiteX103" fmla="*/ 294688 w 1508110"/>
              <a:gd name="connsiteY103" fmla="*/ 1716125 h 2010813"/>
              <a:gd name="connsiteX104" fmla="*/ 303355 w 1508110"/>
              <a:gd name="connsiteY104" fmla="*/ 1729126 h 2010813"/>
              <a:gd name="connsiteX105" fmla="*/ 307689 w 1508110"/>
              <a:gd name="connsiteY105" fmla="*/ 1742127 h 2010813"/>
              <a:gd name="connsiteX106" fmla="*/ 320690 w 1508110"/>
              <a:gd name="connsiteY106" fmla="*/ 1746460 h 2010813"/>
              <a:gd name="connsiteX107" fmla="*/ 329357 w 1508110"/>
              <a:gd name="connsiteY107" fmla="*/ 1759461 h 2010813"/>
              <a:gd name="connsiteX108" fmla="*/ 338025 w 1508110"/>
              <a:gd name="connsiteY108" fmla="*/ 1785463 h 2010813"/>
              <a:gd name="connsiteX109" fmla="*/ 355359 w 1508110"/>
              <a:gd name="connsiteY109" fmla="*/ 1811465 h 2010813"/>
              <a:gd name="connsiteX110" fmla="*/ 364026 w 1508110"/>
              <a:gd name="connsiteY110" fmla="*/ 1824466 h 2010813"/>
              <a:gd name="connsiteX111" fmla="*/ 381361 w 1508110"/>
              <a:gd name="connsiteY111" fmla="*/ 1841801 h 2010813"/>
              <a:gd name="connsiteX112" fmla="*/ 385695 w 1508110"/>
              <a:gd name="connsiteY112" fmla="*/ 1854801 h 2010813"/>
              <a:gd name="connsiteX113" fmla="*/ 394362 w 1508110"/>
              <a:gd name="connsiteY113" fmla="*/ 1867802 h 2010813"/>
              <a:gd name="connsiteX114" fmla="*/ 411697 w 1508110"/>
              <a:gd name="connsiteY114" fmla="*/ 1898138 h 2010813"/>
              <a:gd name="connsiteX115" fmla="*/ 429031 w 1508110"/>
              <a:gd name="connsiteY115" fmla="*/ 1937141 h 2010813"/>
              <a:gd name="connsiteX116" fmla="*/ 450699 w 1508110"/>
              <a:gd name="connsiteY116" fmla="*/ 1958809 h 2010813"/>
              <a:gd name="connsiteX117" fmla="*/ 459367 w 1508110"/>
              <a:gd name="connsiteY117" fmla="*/ 1967476 h 2010813"/>
              <a:gd name="connsiteX118" fmla="*/ 468034 w 1508110"/>
              <a:gd name="connsiteY118" fmla="*/ 1976144 h 2010813"/>
              <a:gd name="connsiteX119" fmla="*/ 472368 w 1508110"/>
              <a:gd name="connsiteY119" fmla="*/ 1989145 h 2010813"/>
              <a:gd name="connsiteX120" fmla="*/ 498370 w 1508110"/>
              <a:gd name="connsiteY120" fmla="*/ 1997812 h 2010813"/>
              <a:gd name="connsiteX121" fmla="*/ 524372 w 1508110"/>
              <a:gd name="connsiteY121" fmla="*/ 2010813 h 2010813"/>
              <a:gd name="connsiteX122" fmla="*/ 706385 w 1508110"/>
              <a:gd name="connsiteY122" fmla="*/ 2006479 h 2010813"/>
              <a:gd name="connsiteX123" fmla="*/ 719386 w 1508110"/>
              <a:gd name="connsiteY123" fmla="*/ 2002146 h 2010813"/>
              <a:gd name="connsiteX124" fmla="*/ 736720 w 1508110"/>
              <a:gd name="connsiteY124" fmla="*/ 1997812 h 2010813"/>
              <a:gd name="connsiteX125" fmla="*/ 784390 w 1508110"/>
              <a:gd name="connsiteY125" fmla="*/ 1989145 h 2010813"/>
              <a:gd name="connsiteX126" fmla="*/ 801725 w 1508110"/>
              <a:gd name="connsiteY126" fmla="*/ 1984811 h 2010813"/>
              <a:gd name="connsiteX127" fmla="*/ 819060 w 1508110"/>
              <a:gd name="connsiteY127" fmla="*/ 1976144 h 2010813"/>
              <a:gd name="connsiteX128" fmla="*/ 845062 w 1508110"/>
              <a:gd name="connsiteY128" fmla="*/ 1967476 h 2010813"/>
              <a:gd name="connsiteX129" fmla="*/ 858063 w 1508110"/>
              <a:gd name="connsiteY129" fmla="*/ 1958809 h 2010813"/>
              <a:gd name="connsiteX130" fmla="*/ 888398 w 1508110"/>
              <a:gd name="connsiteY130" fmla="*/ 1950142 h 2010813"/>
              <a:gd name="connsiteX131" fmla="*/ 901399 w 1508110"/>
              <a:gd name="connsiteY131" fmla="*/ 1941474 h 2010813"/>
              <a:gd name="connsiteX132" fmla="*/ 914400 w 1508110"/>
              <a:gd name="connsiteY132" fmla="*/ 1937141 h 2010813"/>
              <a:gd name="connsiteX133" fmla="*/ 940402 w 1508110"/>
              <a:gd name="connsiteY133" fmla="*/ 1919806 h 2010813"/>
              <a:gd name="connsiteX134" fmla="*/ 953403 w 1508110"/>
              <a:gd name="connsiteY134" fmla="*/ 1911139 h 2010813"/>
              <a:gd name="connsiteX135" fmla="*/ 979405 w 1508110"/>
              <a:gd name="connsiteY135" fmla="*/ 1893804 h 2010813"/>
              <a:gd name="connsiteX136" fmla="*/ 992406 w 1508110"/>
              <a:gd name="connsiteY136" fmla="*/ 1885137 h 2010813"/>
              <a:gd name="connsiteX137" fmla="*/ 1009740 w 1508110"/>
              <a:gd name="connsiteY137" fmla="*/ 1880803 h 2010813"/>
              <a:gd name="connsiteX138" fmla="*/ 1022741 w 1508110"/>
              <a:gd name="connsiteY138" fmla="*/ 1876470 h 2010813"/>
              <a:gd name="connsiteX139" fmla="*/ 1048743 w 1508110"/>
              <a:gd name="connsiteY139" fmla="*/ 1872136 h 2010813"/>
              <a:gd name="connsiteX140" fmla="*/ 1074745 w 1508110"/>
              <a:gd name="connsiteY140" fmla="*/ 1863469 h 2010813"/>
              <a:gd name="connsiteX141" fmla="*/ 1087746 w 1508110"/>
              <a:gd name="connsiteY141" fmla="*/ 1859135 h 2010813"/>
              <a:gd name="connsiteX142" fmla="*/ 1100747 w 1508110"/>
              <a:gd name="connsiteY142" fmla="*/ 1850468 h 2010813"/>
              <a:gd name="connsiteX143" fmla="*/ 1126749 w 1508110"/>
              <a:gd name="connsiteY143" fmla="*/ 1841801 h 2010813"/>
              <a:gd name="connsiteX144" fmla="*/ 1148417 w 1508110"/>
              <a:gd name="connsiteY144" fmla="*/ 1828800 h 2010813"/>
              <a:gd name="connsiteX145" fmla="*/ 1170085 w 1508110"/>
              <a:gd name="connsiteY145" fmla="*/ 1815799 h 2010813"/>
              <a:gd name="connsiteX146" fmla="*/ 1204754 w 1508110"/>
              <a:gd name="connsiteY146" fmla="*/ 1798464 h 2010813"/>
              <a:gd name="connsiteX147" fmla="*/ 1217755 w 1508110"/>
              <a:gd name="connsiteY147" fmla="*/ 1789797 h 2010813"/>
              <a:gd name="connsiteX148" fmla="*/ 1243757 w 1508110"/>
              <a:gd name="connsiteY148" fmla="*/ 1781129 h 2010813"/>
              <a:gd name="connsiteX149" fmla="*/ 1256758 w 1508110"/>
              <a:gd name="connsiteY149" fmla="*/ 1772462 h 2010813"/>
              <a:gd name="connsiteX150" fmla="*/ 1282760 w 1508110"/>
              <a:gd name="connsiteY150" fmla="*/ 1759461 h 2010813"/>
              <a:gd name="connsiteX151" fmla="*/ 1291427 w 1508110"/>
              <a:gd name="connsiteY151" fmla="*/ 1746460 h 2010813"/>
              <a:gd name="connsiteX152" fmla="*/ 1313096 w 1508110"/>
              <a:gd name="connsiteY152" fmla="*/ 1729126 h 2010813"/>
              <a:gd name="connsiteX153" fmla="*/ 1330430 w 1508110"/>
              <a:gd name="connsiteY153" fmla="*/ 1707457 h 2010813"/>
              <a:gd name="connsiteX154" fmla="*/ 1334764 w 1508110"/>
              <a:gd name="connsiteY154" fmla="*/ 1694456 h 2010813"/>
              <a:gd name="connsiteX155" fmla="*/ 1352099 w 1508110"/>
              <a:gd name="connsiteY155" fmla="*/ 1668455 h 2010813"/>
              <a:gd name="connsiteX156" fmla="*/ 1356432 w 1508110"/>
              <a:gd name="connsiteY156" fmla="*/ 1655454 h 2010813"/>
              <a:gd name="connsiteX157" fmla="*/ 1365099 w 1508110"/>
              <a:gd name="connsiteY157" fmla="*/ 1646786 h 2010813"/>
              <a:gd name="connsiteX158" fmla="*/ 1373767 w 1508110"/>
              <a:gd name="connsiteY158" fmla="*/ 1620784 h 2010813"/>
              <a:gd name="connsiteX159" fmla="*/ 1378100 w 1508110"/>
              <a:gd name="connsiteY159" fmla="*/ 1607783 h 2010813"/>
              <a:gd name="connsiteX160" fmla="*/ 1386768 w 1508110"/>
              <a:gd name="connsiteY160" fmla="*/ 1599116 h 2010813"/>
              <a:gd name="connsiteX161" fmla="*/ 1391101 w 1508110"/>
              <a:gd name="connsiteY161" fmla="*/ 1586115 h 2010813"/>
              <a:gd name="connsiteX162" fmla="*/ 1399769 w 1508110"/>
              <a:gd name="connsiteY162" fmla="*/ 1542779 h 2010813"/>
              <a:gd name="connsiteX163" fmla="*/ 1404102 w 1508110"/>
              <a:gd name="connsiteY163" fmla="*/ 1529778 h 2010813"/>
              <a:gd name="connsiteX164" fmla="*/ 1408436 w 1508110"/>
              <a:gd name="connsiteY164" fmla="*/ 1512443 h 2010813"/>
              <a:gd name="connsiteX165" fmla="*/ 1417103 w 1508110"/>
              <a:gd name="connsiteY165" fmla="*/ 1486441 h 2010813"/>
              <a:gd name="connsiteX166" fmla="*/ 1421437 w 1508110"/>
              <a:gd name="connsiteY166" fmla="*/ 1460439 h 2010813"/>
              <a:gd name="connsiteX167" fmla="*/ 1425771 w 1508110"/>
              <a:gd name="connsiteY167" fmla="*/ 1447438 h 2010813"/>
              <a:gd name="connsiteX168" fmla="*/ 1438772 w 1508110"/>
              <a:gd name="connsiteY168" fmla="*/ 1391101 h 2010813"/>
              <a:gd name="connsiteX169" fmla="*/ 1443105 w 1508110"/>
              <a:gd name="connsiteY169" fmla="*/ 1265425 h 2010813"/>
              <a:gd name="connsiteX170" fmla="*/ 1451772 w 1508110"/>
              <a:gd name="connsiteY170" fmla="*/ 1200420 h 2010813"/>
              <a:gd name="connsiteX171" fmla="*/ 1460440 w 1508110"/>
              <a:gd name="connsiteY171" fmla="*/ 1131082 h 2010813"/>
              <a:gd name="connsiteX172" fmla="*/ 1469107 w 1508110"/>
              <a:gd name="connsiteY172" fmla="*/ 1105080 h 2010813"/>
              <a:gd name="connsiteX173" fmla="*/ 1477774 w 1508110"/>
              <a:gd name="connsiteY173" fmla="*/ 1092079 h 2010813"/>
              <a:gd name="connsiteX174" fmla="*/ 1482108 w 1508110"/>
              <a:gd name="connsiteY174" fmla="*/ 1070411 h 2010813"/>
              <a:gd name="connsiteX175" fmla="*/ 1490775 w 1508110"/>
              <a:gd name="connsiteY175" fmla="*/ 1044409 h 2010813"/>
              <a:gd name="connsiteX176" fmla="*/ 1495109 w 1508110"/>
              <a:gd name="connsiteY176" fmla="*/ 1027074 h 2010813"/>
              <a:gd name="connsiteX177" fmla="*/ 1499443 w 1508110"/>
              <a:gd name="connsiteY177" fmla="*/ 1014074 h 2010813"/>
              <a:gd name="connsiteX178" fmla="*/ 1499443 w 1508110"/>
              <a:gd name="connsiteY178" fmla="*/ 1009740 h 201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</a:cxnLst>
            <a:rect l="l" t="t" r="r" b="b"/>
            <a:pathLst>
              <a:path w="1508110" h="2010813">
                <a:moveTo>
                  <a:pt x="1499443" y="1009740"/>
                </a:moveTo>
                <a:cubicBezTo>
                  <a:pt x="1497998" y="994572"/>
                  <a:pt x="1498195" y="1008400"/>
                  <a:pt x="1490775" y="923067"/>
                </a:cubicBezTo>
                <a:cubicBezTo>
                  <a:pt x="1489766" y="911465"/>
                  <a:pt x="1487886" y="899954"/>
                  <a:pt x="1486442" y="888398"/>
                </a:cubicBezTo>
                <a:cubicBezTo>
                  <a:pt x="1489290" y="820029"/>
                  <a:pt x="1489663" y="786340"/>
                  <a:pt x="1495109" y="723719"/>
                </a:cubicBezTo>
                <a:cubicBezTo>
                  <a:pt x="1497158" y="700162"/>
                  <a:pt x="1501001" y="673639"/>
                  <a:pt x="1503776" y="650047"/>
                </a:cubicBezTo>
                <a:cubicBezTo>
                  <a:pt x="1505304" y="637056"/>
                  <a:pt x="1506665" y="624045"/>
                  <a:pt x="1508110" y="611044"/>
                </a:cubicBezTo>
                <a:cubicBezTo>
                  <a:pt x="1506665" y="580708"/>
                  <a:pt x="1506198" y="550310"/>
                  <a:pt x="1503776" y="520037"/>
                </a:cubicBezTo>
                <a:cubicBezTo>
                  <a:pt x="1503301" y="514100"/>
                  <a:pt x="1500422" y="508578"/>
                  <a:pt x="1499443" y="502703"/>
                </a:cubicBezTo>
                <a:cubicBezTo>
                  <a:pt x="1497528" y="491215"/>
                  <a:pt x="1498173" y="479270"/>
                  <a:pt x="1495109" y="468034"/>
                </a:cubicBezTo>
                <a:cubicBezTo>
                  <a:pt x="1493739" y="463009"/>
                  <a:pt x="1488771" y="459691"/>
                  <a:pt x="1486442" y="455033"/>
                </a:cubicBezTo>
                <a:cubicBezTo>
                  <a:pt x="1484399" y="450947"/>
                  <a:pt x="1484151" y="446118"/>
                  <a:pt x="1482108" y="442032"/>
                </a:cubicBezTo>
                <a:cubicBezTo>
                  <a:pt x="1476640" y="431096"/>
                  <a:pt x="1472837" y="428427"/>
                  <a:pt x="1464773" y="420364"/>
                </a:cubicBezTo>
                <a:cubicBezTo>
                  <a:pt x="1430104" y="421808"/>
                  <a:pt x="1395383" y="422310"/>
                  <a:pt x="1360766" y="424697"/>
                </a:cubicBezTo>
                <a:cubicBezTo>
                  <a:pt x="1353418" y="425204"/>
                  <a:pt x="1346464" y="429031"/>
                  <a:pt x="1339098" y="429031"/>
                </a:cubicBezTo>
                <a:cubicBezTo>
                  <a:pt x="1253857" y="429031"/>
                  <a:pt x="1168641" y="426142"/>
                  <a:pt x="1083412" y="424697"/>
                </a:cubicBezTo>
                <a:cubicBezTo>
                  <a:pt x="1060788" y="409615"/>
                  <a:pt x="1080461" y="420346"/>
                  <a:pt x="1048743" y="411696"/>
                </a:cubicBezTo>
                <a:cubicBezTo>
                  <a:pt x="1039929" y="409292"/>
                  <a:pt x="1022741" y="403029"/>
                  <a:pt x="1022741" y="403029"/>
                </a:cubicBezTo>
                <a:cubicBezTo>
                  <a:pt x="1019852" y="398695"/>
                  <a:pt x="1018141" y="393282"/>
                  <a:pt x="1014074" y="390028"/>
                </a:cubicBezTo>
                <a:cubicBezTo>
                  <a:pt x="1010507" y="387174"/>
                  <a:pt x="1004303" y="388924"/>
                  <a:pt x="1001073" y="385694"/>
                </a:cubicBezTo>
                <a:cubicBezTo>
                  <a:pt x="993707" y="378328"/>
                  <a:pt x="989516" y="368359"/>
                  <a:pt x="983738" y="359692"/>
                </a:cubicBezTo>
                <a:cubicBezTo>
                  <a:pt x="972805" y="343293"/>
                  <a:pt x="978753" y="350375"/>
                  <a:pt x="966404" y="338024"/>
                </a:cubicBezTo>
                <a:cubicBezTo>
                  <a:pt x="964959" y="333690"/>
                  <a:pt x="964113" y="329109"/>
                  <a:pt x="962070" y="325023"/>
                </a:cubicBezTo>
                <a:cubicBezTo>
                  <a:pt x="956602" y="314087"/>
                  <a:pt x="952799" y="311418"/>
                  <a:pt x="944735" y="303355"/>
                </a:cubicBezTo>
                <a:cubicBezTo>
                  <a:pt x="937120" y="280507"/>
                  <a:pt x="945435" y="298994"/>
                  <a:pt x="927401" y="277353"/>
                </a:cubicBezTo>
                <a:cubicBezTo>
                  <a:pt x="924067" y="273352"/>
                  <a:pt x="922164" y="268272"/>
                  <a:pt x="918734" y="264352"/>
                </a:cubicBezTo>
                <a:cubicBezTo>
                  <a:pt x="912008" y="256665"/>
                  <a:pt x="902731" y="251183"/>
                  <a:pt x="897065" y="242684"/>
                </a:cubicBezTo>
                <a:cubicBezTo>
                  <a:pt x="894176" y="238350"/>
                  <a:pt x="890727" y="234341"/>
                  <a:pt x="888398" y="229683"/>
                </a:cubicBezTo>
                <a:cubicBezTo>
                  <a:pt x="886355" y="225597"/>
                  <a:pt x="886918" y="220249"/>
                  <a:pt x="884064" y="216682"/>
                </a:cubicBezTo>
                <a:cubicBezTo>
                  <a:pt x="880810" y="212615"/>
                  <a:pt x="875397" y="210904"/>
                  <a:pt x="871063" y="208015"/>
                </a:cubicBezTo>
                <a:cubicBezTo>
                  <a:pt x="860315" y="175766"/>
                  <a:pt x="876814" y="218809"/>
                  <a:pt x="849395" y="177679"/>
                </a:cubicBezTo>
                <a:cubicBezTo>
                  <a:pt x="833505" y="153844"/>
                  <a:pt x="849395" y="174068"/>
                  <a:pt x="827727" y="156011"/>
                </a:cubicBezTo>
                <a:cubicBezTo>
                  <a:pt x="789693" y="124317"/>
                  <a:pt x="854556" y="166672"/>
                  <a:pt x="780057" y="117008"/>
                </a:cubicBezTo>
                <a:cubicBezTo>
                  <a:pt x="771390" y="111230"/>
                  <a:pt x="761421" y="107040"/>
                  <a:pt x="754055" y="99674"/>
                </a:cubicBezTo>
                <a:cubicBezTo>
                  <a:pt x="748277" y="93896"/>
                  <a:pt x="743519" y="86872"/>
                  <a:pt x="736720" y="82339"/>
                </a:cubicBezTo>
                <a:cubicBezTo>
                  <a:pt x="732386" y="79450"/>
                  <a:pt x="727786" y="76926"/>
                  <a:pt x="723719" y="73672"/>
                </a:cubicBezTo>
                <a:cubicBezTo>
                  <a:pt x="712963" y="65067"/>
                  <a:pt x="716420" y="62495"/>
                  <a:pt x="702051" y="56337"/>
                </a:cubicBezTo>
                <a:cubicBezTo>
                  <a:pt x="696353" y="53895"/>
                  <a:pt x="667328" y="48621"/>
                  <a:pt x="663048" y="47670"/>
                </a:cubicBezTo>
                <a:cubicBezTo>
                  <a:pt x="657234" y="46378"/>
                  <a:pt x="651460" y="44903"/>
                  <a:pt x="645714" y="43336"/>
                </a:cubicBezTo>
                <a:cubicBezTo>
                  <a:pt x="635568" y="40569"/>
                  <a:pt x="625846" y="35682"/>
                  <a:pt x="615378" y="34669"/>
                </a:cubicBezTo>
                <a:cubicBezTo>
                  <a:pt x="580840" y="31327"/>
                  <a:pt x="546040" y="31780"/>
                  <a:pt x="511371" y="30335"/>
                </a:cubicBezTo>
                <a:cubicBezTo>
                  <a:pt x="502704" y="27446"/>
                  <a:pt x="492971" y="26736"/>
                  <a:pt x="485369" y="21668"/>
                </a:cubicBezTo>
                <a:cubicBezTo>
                  <a:pt x="481035" y="18779"/>
                  <a:pt x="477309" y="14648"/>
                  <a:pt x="472368" y="13001"/>
                </a:cubicBezTo>
                <a:cubicBezTo>
                  <a:pt x="464032" y="10222"/>
                  <a:pt x="455051" y="10003"/>
                  <a:pt x="446366" y="8667"/>
                </a:cubicBezTo>
                <a:cubicBezTo>
                  <a:pt x="405991" y="2455"/>
                  <a:pt x="428355" y="7414"/>
                  <a:pt x="398696" y="0"/>
                </a:cubicBezTo>
                <a:cubicBezTo>
                  <a:pt x="365471" y="1444"/>
                  <a:pt x="332102" y="911"/>
                  <a:pt x="299022" y="4333"/>
                </a:cubicBezTo>
                <a:cubicBezTo>
                  <a:pt x="289934" y="5273"/>
                  <a:pt x="281687" y="10112"/>
                  <a:pt x="273020" y="13001"/>
                </a:cubicBezTo>
                <a:lnTo>
                  <a:pt x="260019" y="17334"/>
                </a:lnTo>
                <a:cubicBezTo>
                  <a:pt x="255685" y="20223"/>
                  <a:pt x="251676" y="23672"/>
                  <a:pt x="247018" y="26001"/>
                </a:cubicBezTo>
                <a:cubicBezTo>
                  <a:pt x="242932" y="28044"/>
                  <a:pt x="237623" y="27530"/>
                  <a:pt x="234017" y="30335"/>
                </a:cubicBezTo>
                <a:cubicBezTo>
                  <a:pt x="224342" y="37860"/>
                  <a:pt x="216682" y="47670"/>
                  <a:pt x="208015" y="56337"/>
                </a:cubicBezTo>
                <a:lnTo>
                  <a:pt x="195014" y="69338"/>
                </a:lnTo>
                <a:cubicBezTo>
                  <a:pt x="190680" y="73672"/>
                  <a:pt x="185842" y="77553"/>
                  <a:pt x="182013" y="82339"/>
                </a:cubicBezTo>
                <a:cubicBezTo>
                  <a:pt x="146593" y="126615"/>
                  <a:pt x="182679" y="85207"/>
                  <a:pt x="147344" y="117008"/>
                </a:cubicBezTo>
                <a:cubicBezTo>
                  <a:pt x="112953" y="147960"/>
                  <a:pt x="134893" y="138493"/>
                  <a:pt x="108341" y="147344"/>
                </a:cubicBezTo>
                <a:cubicBezTo>
                  <a:pt x="105452" y="156011"/>
                  <a:pt x="104742" y="165744"/>
                  <a:pt x="99674" y="173346"/>
                </a:cubicBezTo>
                <a:cubicBezTo>
                  <a:pt x="89300" y="188906"/>
                  <a:pt x="86758" y="190249"/>
                  <a:pt x="82339" y="212348"/>
                </a:cubicBezTo>
                <a:cubicBezTo>
                  <a:pt x="76214" y="242979"/>
                  <a:pt x="80336" y="227025"/>
                  <a:pt x="69338" y="260019"/>
                </a:cubicBezTo>
                <a:cubicBezTo>
                  <a:pt x="67894" y="264352"/>
                  <a:pt x="67048" y="268934"/>
                  <a:pt x="65005" y="273019"/>
                </a:cubicBezTo>
                <a:cubicBezTo>
                  <a:pt x="62116" y="278797"/>
                  <a:pt x="58736" y="284356"/>
                  <a:pt x="56337" y="290354"/>
                </a:cubicBezTo>
                <a:cubicBezTo>
                  <a:pt x="52944" y="298837"/>
                  <a:pt x="49886" y="307493"/>
                  <a:pt x="47670" y="316356"/>
                </a:cubicBezTo>
                <a:cubicBezTo>
                  <a:pt x="46225" y="322134"/>
                  <a:pt x="45682" y="328216"/>
                  <a:pt x="43336" y="333691"/>
                </a:cubicBezTo>
                <a:cubicBezTo>
                  <a:pt x="30630" y="363340"/>
                  <a:pt x="37637" y="330484"/>
                  <a:pt x="30335" y="359692"/>
                </a:cubicBezTo>
                <a:cubicBezTo>
                  <a:pt x="25694" y="378256"/>
                  <a:pt x="25525" y="388078"/>
                  <a:pt x="21668" y="407363"/>
                </a:cubicBezTo>
                <a:cubicBezTo>
                  <a:pt x="18946" y="420972"/>
                  <a:pt x="17133" y="425303"/>
                  <a:pt x="13001" y="437698"/>
                </a:cubicBezTo>
                <a:cubicBezTo>
                  <a:pt x="11556" y="447810"/>
                  <a:pt x="10346" y="457958"/>
                  <a:pt x="8667" y="468034"/>
                </a:cubicBezTo>
                <a:cubicBezTo>
                  <a:pt x="7456" y="475299"/>
                  <a:pt x="5376" y="482410"/>
                  <a:pt x="4334" y="489702"/>
                </a:cubicBezTo>
                <a:cubicBezTo>
                  <a:pt x="2484" y="502652"/>
                  <a:pt x="1445" y="515704"/>
                  <a:pt x="0" y="528705"/>
                </a:cubicBezTo>
                <a:cubicBezTo>
                  <a:pt x="1445" y="613933"/>
                  <a:pt x="1672" y="699191"/>
                  <a:pt x="4334" y="784390"/>
                </a:cubicBezTo>
                <a:cubicBezTo>
                  <a:pt x="4531" y="790683"/>
                  <a:pt x="11170" y="816068"/>
                  <a:pt x="13001" y="823393"/>
                </a:cubicBezTo>
                <a:cubicBezTo>
                  <a:pt x="14446" y="836394"/>
                  <a:pt x="15485" y="849446"/>
                  <a:pt x="17335" y="862396"/>
                </a:cubicBezTo>
                <a:cubicBezTo>
                  <a:pt x="24016" y="909163"/>
                  <a:pt x="18438" y="864289"/>
                  <a:pt x="26002" y="897065"/>
                </a:cubicBezTo>
                <a:cubicBezTo>
                  <a:pt x="29315" y="911419"/>
                  <a:pt x="30010" y="926426"/>
                  <a:pt x="34669" y="940401"/>
                </a:cubicBezTo>
                <a:cubicBezTo>
                  <a:pt x="36114" y="944735"/>
                  <a:pt x="37895" y="948970"/>
                  <a:pt x="39003" y="953402"/>
                </a:cubicBezTo>
                <a:cubicBezTo>
                  <a:pt x="40789" y="960548"/>
                  <a:pt x="41550" y="967925"/>
                  <a:pt x="43336" y="975071"/>
                </a:cubicBezTo>
                <a:cubicBezTo>
                  <a:pt x="44444" y="979503"/>
                  <a:pt x="46562" y="983640"/>
                  <a:pt x="47670" y="988072"/>
                </a:cubicBezTo>
                <a:cubicBezTo>
                  <a:pt x="56604" y="1023804"/>
                  <a:pt x="47443" y="995944"/>
                  <a:pt x="56337" y="1027074"/>
                </a:cubicBezTo>
                <a:cubicBezTo>
                  <a:pt x="63036" y="1050521"/>
                  <a:pt x="59718" y="1030020"/>
                  <a:pt x="65005" y="1061744"/>
                </a:cubicBezTo>
                <a:cubicBezTo>
                  <a:pt x="66684" y="1071819"/>
                  <a:pt x="67511" y="1082029"/>
                  <a:pt x="69338" y="1092079"/>
                </a:cubicBezTo>
                <a:cubicBezTo>
                  <a:pt x="70496" y="1098446"/>
                  <a:pt x="75074" y="1115575"/>
                  <a:pt x="78006" y="1122415"/>
                </a:cubicBezTo>
                <a:cubicBezTo>
                  <a:pt x="80551" y="1128353"/>
                  <a:pt x="84274" y="1133751"/>
                  <a:pt x="86673" y="1139749"/>
                </a:cubicBezTo>
                <a:cubicBezTo>
                  <a:pt x="90066" y="1148232"/>
                  <a:pt x="95340" y="1165751"/>
                  <a:pt x="95340" y="1165751"/>
                </a:cubicBezTo>
                <a:cubicBezTo>
                  <a:pt x="97427" y="1184535"/>
                  <a:pt x="99684" y="1211299"/>
                  <a:pt x="104008" y="1230756"/>
                </a:cubicBezTo>
                <a:cubicBezTo>
                  <a:pt x="104999" y="1235215"/>
                  <a:pt x="107233" y="1239325"/>
                  <a:pt x="108341" y="1243757"/>
                </a:cubicBezTo>
                <a:cubicBezTo>
                  <a:pt x="110127" y="1250903"/>
                  <a:pt x="111077" y="1258235"/>
                  <a:pt x="112675" y="1265425"/>
                </a:cubicBezTo>
                <a:cubicBezTo>
                  <a:pt x="117044" y="1285087"/>
                  <a:pt x="118467" y="1287136"/>
                  <a:pt x="125676" y="1308762"/>
                </a:cubicBezTo>
                <a:lnTo>
                  <a:pt x="130009" y="1321763"/>
                </a:lnTo>
                <a:cubicBezTo>
                  <a:pt x="131454" y="1331875"/>
                  <a:pt x="132993" y="1341973"/>
                  <a:pt x="134343" y="1352098"/>
                </a:cubicBezTo>
                <a:cubicBezTo>
                  <a:pt x="135882" y="1363642"/>
                  <a:pt x="136594" y="1375309"/>
                  <a:pt x="138677" y="1386767"/>
                </a:cubicBezTo>
                <a:cubicBezTo>
                  <a:pt x="139494" y="1391261"/>
                  <a:pt x="141755" y="1395376"/>
                  <a:pt x="143010" y="1399768"/>
                </a:cubicBezTo>
                <a:cubicBezTo>
                  <a:pt x="150876" y="1427300"/>
                  <a:pt x="142549" y="1407513"/>
                  <a:pt x="156011" y="1434437"/>
                </a:cubicBezTo>
                <a:cubicBezTo>
                  <a:pt x="158992" y="1449341"/>
                  <a:pt x="160597" y="1459152"/>
                  <a:pt x="164679" y="1473440"/>
                </a:cubicBezTo>
                <a:cubicBezTo>
                  <a:pt x="165934" y="1477832"/>
                  <a:pt x="167757" y="1482049"/>
                  <a:pt x="169012" y="1486441"/>
                </a:cubicBezTo>
                <a:cubicBezTo>
                  <a:pt x="170648" y="1492168"/>
                  <a:pt x="170391" y="1498605"/>
                  <a:pt x="173346" y="1503776"/>
                </a:cubicBezTo>
                <a:cubicBezTo>
                  <a:pt x="176387" y="1509097"/>
                  <a:pt x="182013" y="1512443"/>
                  <a:pt x="186347" y="1516777"/>
                </a:cubicBezTo>
                <a:cubicBezTo>
                  <a:pt x="187792" y="1521111"/>
                  <a:pt x="188638" y="1525692"/>
                  <a:pt x="190681" y="1529778"/>
                </a:cubicBezTo>
                <a:cubicBezTo>
                  <a:pt x="193851" y="1536118"/>
                  <a:pt x="209401" y="1556183"/>
                  <a:pt x="212349" y="1560113"/>
                </a:cubicBezTo>
                <a:lnTo>
                  <a:pt x="221016" y="1586115"/>
                </a:lnTo>
                <a:cubicBezTo>
                  <a:pt x="222461" y="1590449"/>
                  <a:pt x="222816" y="1595315"/>
                  <a:pt x="225350" y="1599116"/>
                </a:cubicBezTo>
                <a:lnTo>
                  <a:pt x="234017" y="1612117"/>
                </a:lnTo>
                <a:cubicBezTo>
                  <a:pt x="234232" y="1613193"/>
                  <a:pt x="239132" y="1642346"/>
                  <a:pt x="242684" y="1646786"/>
                </a:cubicBezTo>
                <a:cubicBezTo>
                  <a:pt x="245938" y="1650853"/>
                  <a:pt x="251351" y="1652565"/>
                  <a:pt x="255685" y="1655454"/>
                </a:cubicBezTo>
                <a:cubicBezTo>
                  <a:pt x="263302" y="1678303"/>
                  <a:pt x="254985" y="1659813"/>
                  <a:pt x="273020" y="1681455"/>
                </a:cubicBezTo>
                <a:cubicBezTo>
                  <a:pt x="296496" y="1709626"/>
                  <a:pt x="269274" y="1679544"/>
                  <a:pt x="286021" y="1707457"/>
                </a:cubicBezTo>
                <a:cubicBezTo>
                  <a:pt x="288123" y="1710961"/>
                  <a:pt x="292136" y="1712934"/>
                  <a:pt x="294688" y="1716125"/>
                </a:cubicBezTo>
                <a:cubicBezTo>
                  <a:pt x="297941" y="1720192"/>
                  <a:pt x="301026" y="1724468"/>
                  <a:pt x="303355" y="1729126"/>
                </a:cubicBezTo>
                <a:cubicBezTo>
                  <a:pt x="305398" y="1733212"/>
                  <a:pt x="304459" y="1738897"/>
                  <a:pt x="307689" y="1742127"/>
                </a:cubicBezTo>
                <a:cubicBezTo>
                  <a:pt x="310919" y="1745357"/>
                  <a:pt x="316356" y="1745016"/>
                  <a:pt x="320690" y="1746460"/>
                </a:cubicBezTo>
                <a:cubicBezTo>
                  <a:pt x="323579" y="1750794"/>
                  <a:pt x="327242" y="1754702"/>
                  <a:pt x="329357" y="1759461"/>
                </a:cubicBezTo>
                <a:cubicBezTo>
                  <a:pt x="333068" y="1767810"/>
                  <a:pt x="332957" y="1777861"/>
                  <a:pt x="338025" y="1785463"/>
                </a:cubicBezTo>
                <a:lnTo>
                  <a:pt x="355359" y="1811465"/>
                </a:lnTo>
                <a:cubicBezTo>
                  <a:pt x="358248" y="1815799"/>
                  <a:pt x="360343" y="1820783"/>
                  <a:pt x="364026" y="1824466"/>
                </a:cubicBezTo>
                <a:lnTo>
                  <a:pt x="381361" y="1841801"/>
                </a:lnTo>
                <a:cubicBezTo>
                  <a:pt x="382806" y="1846134"/>
                  <a:pt x="383652" y="1850715"/>
                  <a:pt x="385695" y="1854801"/>
                </a:cubicBezTo>
                <a:cubicBezTo>
                  <a:pt x="388024" y="1859459"/>
                  <a:pt x="392310" y="1863015"/>
                  <a:pt x="394362" y="1867802"/>
                </a:cubicBezTo>
                <a:cubicBezTo>
                  <a:pt x="407457" y="1898357"/>
                  <a:pt x="386999" y="1873440"/>
                  <a:pt x="411697" y="1898138"/>
                </a:cubicBezTo>
                <a:cubicBezTo>
                  <a:pt x="417378" y="1915180"/>
                  <a:pt x="417938" y="1924463"/>
                  <a:pt x="429031" y="1937141"/>
                </a:cubicBezTo>
                <a:cubicBezTo>
                  <a:pt x="435757" y="1944828"/>
                  <a:pt x="443476" y="1951586"/>
                  <a:pt x="450699" y="1958809"/>
                </a:cubicBezTo>
                <a:lnTo>
                  <a:pt x="459367" y="1967476"/>
                </a:lnTo>
                <a:lnTo>
                  <a:pt x="468034" y="1976144"/>
                </a:lnTo>
                <a:cubicBezTo>
                  <a:pt x="469479" y="1980478"/>
                  <a:pt x="468651" y="1986490"/>
                  <a:pt x="472368" y="1989145"/>
                </a:cubicBezTo>
                <a:cubicBezTo>
                  <a:pt x="479802" y="1994455"/>
                  <a:pt x="490768" y="1992744"/>
                  <a:pt x="498370" y="1997812"/>
                </a:cubicBezTo>
                <a:cubicBezTo>
                  <a:pt x="515172" y="2009013"/>
                  <a:pt x="506430" y="2004832"/>
                  <a:pt x="524372" y="2010813"/>
                </a:cubicBezTo>
                <a:cubicBezTo>
                  <a:pt x="585043" y="2009368"/>
                  <a:pt x="645757" y="2009174"/>
                  <a:pt x="706385" y="2006479"/>
                </a:cubicBezTo>
                <a:cubicBezTo>
                  <a:pt x="710949" y="2006276"/>
                  <a:pt x="714994" y="2003401"/>
                  <a:pt x="719386" y="2002146"/>
                </a:cubicBezTo>
                <a:cubicBezTo>
                  <a:pt x="725113" y="2000510"/>
                  <a:pt x="730880" y="1998980"/>
                  <a:pt x="736720" y="1997812"/>
                </a:cubicBezTo>
                <a:cubicBezTo>
                  <a:pt x="783755" y="1988404"/>
                  <a:pt x="742565" y="1998439"/>
                  <a:pt x="784390" y="1989145"/>
                </a:cubicBezTo>
                <a:cubicBezTo>
                  <a:pt x="790204" y="1987853"/>
                  <a:pt x="796148" y="1986902"/>
                  <a:pt x="801725" y="1984811"/>
                </a:cubicBezTo>
                <a:cubicBezTo>
                  <a:pt x="807774" y="1982543"/>
                  <a:pt x="813062" y="1978543"/>
                  <a:pt x="819060" y="1976144"/>
                </a:cubicBezTo>
                <a:cubicBezTo>
                  <a:pt x="827543" y="1972751"/>
                  <a:pt x="837460" y="1972544"/>
                  <a:pt x="845062" y="1967476"/>
                </a:cubicBezTo>
                <a:cubicBezTo>
                  <a:pt x="849396" y="1964587"/>
                  <a:pt x="853405" y="1961138"/>
                  <a:pt x="858063" y="1958809"/>
                </a:cubicBezTo>
                <a:cubicBezTo>
                  <a:pt x="864285" y="1955698"/>
                  <a:pt x="882837" y="1951532"/>
                  <a:pt x="888398" y="1950142"/>
                </a:cubicBezTo>
                <a:cubicBezTo>
                  <a:pt x="892732" y="1947253"/>
                  <a:pt x="896740" y="1943803"/>
                  <a:pt x="901399" y="1941474"/>
                </a:cubicBezTo>
                <a:cubicBezTo>
                  <a:pt x="905485" y="1939431"/>
                  <a:pt x="910407" y="1939359"/>
                  <a:pt x="914400" y="1937141"/>
                </a:cubicBezTo>
                <a:cubicBezTo>
                  <a:pt x="923506" y="1932082"/>
                  <a:pt x="931735" y="1925584"/>
                  <a:pt x="940402" y="1919806"/>
                </a:cubicBezTo>
                <a:lnTo>
                  <a:pt x="953403" y="1911139"/>
                </a:lnTo>
                <a:lnTo>
                  <a:pt x="979405" y="1893804"/>
                </a:lnTo>
                <a:cubicBezTo>
                  <a:pt x="983739" y="1890915"/>
                  <a:pt x="987353" y="1886400"/>
                  <a:pt x="992406" y="1885137"/>
                </a:cubicBezTo>
                <a:cubicBezTo>
                  <a:pt x="998184" y="1883692"/>
                  <a:pt x="1004013" y="1882439"/>
                  <a:pt x="1009740" y="1880803"/>
                </a:cubicBezTo>
                <a:cubicBezTo>
                  <a:pt x="1014132" y="1879548"/>
                  <a:pt x="1018282" y="1877461"/>
                  <a:pt x="1022741" y="1876470"/>
                </a:cubicBezTo>
                <a:cubicBezTo>
                  <a:pt x="1031319" y="1874564"/>
                  <a:pt x="1040218" y="1874267"/>
                  <a:pt x="1048743" y="1872136"/>
                </a:cubicBezTo>
                <a:cubicBezTo>
                  <a:pt x="1057606" y="1869920"/>
                  <a:pt x="1066078" y="1866358"/>
                  <a:pt x="1074745" y="1863469"/>
                </a:cubicBezTo>
                <a:cubicBezTo>
                  <a:pt x="1079079" y="1862024"/>
                  <a:pt x="1083945" y="1861669"/>
                  <a:pt x="1087746" y="1859135"/>
                </a:cubicBezTo>
                <a:cubicBezTo>
                  <a:pt x="1092080" y="1856246"/>
                  <a:pt x="1095988" y="1852583"/>
                  <a:pt x="1100747" y="1850468"/>
                </a:cubicBezTo>
                <a:cubicBezTo>
                  <a:pt x="1109096" y="1846758"/>
                  <a:pt x="1126749" y="1841801"/>
                  <a:pt x="1126749" y="1841801"/>
                </a:cubicBezTo>
                <a:cubicBezTo>
                  <a:pt x="1148710" y="1819838"/>
                  <a:pt x="1120289" y="1845677"/>
                  <a:pt x="1148417" y="1828800"/>
                </a:cubicBezTo>
                <a:cubicBezTo>
                  <a:pt x="1178160" y="1810954"/>
                  <a:pt x="1133256" y="1828073"/>
                  <a:pt x="1170085" y="1815799"/>
                </a:cubicBezTo>
                <a:cubicBezTo>
                  <a:pt x="1198574" y="1787310"/>
                  <a:pt x="1145004" y="1838296"/>
                  <a:pt x="1204754" y="1798464"/>
                </a:cubicBezTo>
                <a:cubicBezTo>
                  <a:pt x="1209088" y="1795575"/>
                  <a:pt x="1212996" y="1791912"/>
                  <a:pt x="1217755" y="1789797"/>
                </a:cubicBezTo>
                <a:cubicBezTo>
                  <a:pt x="1226104" y="1786086"/>
                  <a:pt x="1236155" y="1786197"/>
                  <a:pt x="1243757" y="1781129"/>
                </a:cubicBezTo>
                <a:cubicBezTo>
                  <a:pt x="1248091" y="1778240"/>
                  <a:pt x="1252100" y="1774791"/>
                  <a:pt x="1256758" y="1772462"/>
                </a:cubicBezTo>
                <a:cubicBezTo>
                  <a:pt x="1292642" y="1754520"/>
                  <a:pt x="1245501" y="1784299"/>
                  <a:pt x="1282760" y="1759461"/>
                </a:cubicBezTo>
                <a:cubicBezTo>
                  <a:pt x="1285649" y="1755127"/>
                  <a:pt x="1287744" y="1750143"/>
                  <a:pt x="1291427" y="1746460"/>
                </a:cubicBezTo>
                <a:cubicBezTo>
                  <a:pt x="1313949" y="1723938"/>
                  <a:pt x="1295943" y="1750567"/>
                  <a:pt x="1313096" y="1729126"/>
                </a:cubicBezTo>
                <a:cubicBezTo>
                  <a:pt x="1334974" y="1701779"/>
                  <a:pt x="1309494" y="1728395"/>
                  <a:pt x="1330430" y="1707457"/>
                </a:cubicBezTo>
                <a:cubicBezTo>
                  <a:pt x="1331875" y="1703123"/>
                  <a:pt x="1332545" y="1698449"/>
                  <a:pt x="1334764" y="1694456"/>
                </a:cubicBezTo>
                <a:cubicBezTo>
                  <a:pt x="1339823" y="1685350"/>
                  <a:pt x="1352099" y="1668455"/>
                  <a:pt x="1352099" y="1668455"/>
                </a:cubicBezTo>
                <a:cubicBezTo>
                  <a:pt x="1353543" y="1664121"/>
                  <a:pt x="1354082" y="1659371"/>
                  <a:pt x="1356432" y="1655454"/>
                </a:cubicBezTo>
                <a:cubicBezTo>
                  <a:pt x="1358534" y="1651950"/>
                  <a:pt x="1363272" y="1650441"/>
                  <a:pt x="1365099" y="1646786"/>
                </a:cubicBezTo>
                <a:cubicBezTo>
                  <a:pt x="1369185" y="1638614"/>
                  <a:pt x="1370878" y="1629451"/>
                  <a:pt x="1373767" y="1620784"/>
                </a:cubicBezTo>
                <a:cubicBezTo>
                  <a:pt x="1375212" y="1616450"/>
                  <a:pt x="1374870" y="1611013"/>
                  <a:pt x="1378100" y="1607783"/>
                </a:cubicBezTo>
                <a:lnTo>
                  <a:pt x="1386768" y="1599116"/>
                </a:lnTo>
                <a:cubicBezTo>
                  <a:pt x="1388212" y="1594782"/>
                  <a:pt x="1390110" y="1590574"/>
                  <a:pt x="1391101" y="1586115"/>
                </a:cubicBezTo>
                <a:cubicBezTo>
                  <a:pt x="1399616" y="1547796"/>
                  <a:pt x="1391133" y="1573004"/>
                  <a:pt x="1399769" y="1542779"/>
                </a:cubicBezTo>
                <a:cubicBezTo>
                  <a:pt x="1401024" y="1538387"/>
                  <a:pt x="1402847" y="1534170"/>
                  <a:pt x="1404102" y="1529778"/>
                </a:cubicBezTo>
                <a:cubicBezTo>
                  <a:pt x="1405738" y="1524051"/>
                  <a:pt x="1406725" y="1518148"/>
                  <a:pt x="1408436" y="1512443"/>
                </a:cubicBezTo>
                <a:cubicBezTo>
                  <a:pt x="1411061" y="1503692"/>
                  <a:pt x="1415601" y="1495453"/>
                  <a:pt x="1417103" y="1486441"/>
                </a:cubicBezTo>
                <a:cubicBezTo>
                  <a:pt x="1418548" y="1477774"/>
                  <a:pt x="1419531" y="1469017"/>
                  <a:pt x="1421437" y="1460439"/>
                </a:cubicBezTo>
                <a:cubicBezTo>
                  <a:pt x="1422428" y="1455980"/>
                  <a:pt x="1424569" y="1451845"/>
                  <a:pt x="1425771" y="1447438"/>
                </a:cubicBezTo>
                <a:cubicBezTo>
                  <a:pt x="1433609" y="1418699"/>
                  <a:pt x="1433719" y="1416365"/>
                  <a:pt x="1438772" y="1391101"/>
                </a:cubicBezTo>
                <a:cubicBezTo>
                  <a:pt x="1440216" y="1349209"/>
                  <a:pt x="1440902" y="1307284"/>
                  <a:pt x="1443105" y="1265425"/>
                </a:cubicBezTo>
                <a:cubicBezTo>
                  <a:pt x="1445654" y="1216985"/>
                  <a:pt x="1447139" y="1239798"/>
                  <a:pt x="1451772" y="1200420"/>
                </a:cubicBezTo>
                <a:cubicBezTo>
                  <a:pt x="1454900" y="1173831"/>
                  <a:pt x="1453841" y="1155277"/>
                  <a:pt x="1460440" y="1131082"/>
                </a:cubicBezTo>
                <a:cubicBezTo>
                  <a:pt x="1462844" y="1122268"/>
                  <a:pt x="1464039" y="1112682"/>
                  <a:pt x="1469107" y="1105080"/>
                </a:cubicBezTo>
                <a:lnTo>
                  <a:pt x="1477774" y="1092079"/>
                </a:lnTo>
                <a:cubicBezTo>
                  <a:pt x="1479219" y="1084856"/>
                  <a:pt x="1480170" y="1077517"/>
                  <a:pt x="1482108" y="1070411"/>
                </a:cubicBezTo>
                <a:cubicBezTo>
                  <a:pt x="1484512" y="1061597"/>
                  <a:pt x="1488559" y="1053272"/>
                  <a:pt x="1490775" y="1044409"/>
                </a:cubicBezTo>
                <a:cubicBezTo>
                  <a:pt x="1492220" y="1038631"/>
                  <a:pt x="1493473" y="1032801"/>
                  <a:pt x="1495109" y="1027074"/>
                </a:cubicBezTo>
                <a:cubicBezTo>
                  <a:pt x="1496364" y="1022682"/>
                  <a:pt x="1498692" y="1018580"/>
                  <a:pt x="1499443" y="1014074"/>
                </a:cubicBezTo>
                <a:cubicBezTo>
                  <a:pt x="1500156" y="1009799"/>
                  <a:pt x="1500888" y="1024908"/>
                  <a:pt x="1499443" y="1009740"/>
                </a:cubicBezTo>
                <a:close/>
              </a:path>
            </a:pathLst>
          </a:cu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7" name="Suora nuoliyhdysviiva 36">
            <a:extLst>
              <a:ext uri="{FF2B5EF4-FFF2-40B4-BE49-F238E27FC236}">
                <a16:creationId xmlns:a16="http://schemas.microsoft.com/office/drawing/2014/main" id="{A21F960C-66F7-46F6-B512-04EB0E82C95F}"/>
              </a:ext>
            </a:extLst>
          </p:cNvPr>
          <p:cNvCxnSpPr/>
          <p:nvPr/>
        </p:nvCxnSpPr>
        <p:spPr>
          <a:xfrm flipH="1" flipV="1">
            <a:off x="7927534" y="4641338"/>
            <a:ext cx="1259802" cy="7800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iruutu 38">
            <a:extLst>
              <a:ext uri="{FF2B5EF4-FFF2-40B4-BE49-F238E27FC236}">
                <a16:creationId xmlns:a16="http://schemas.microsoft.com/office/drawing/2014/main" id="{4DDAA555-30BD-49AD-9594-28F63EF1A6BE}"/>
              </a:ext>
            </a:extLst>
          </p:cNvPr>
          <p:cNvSpPr txBox="1"/>
          <p:nvPr/>
        </p:nvSpPr>
        <p:spPr>
          <a:xfrm>
            <a:off x="8242598" y="2071484"/>
            <a:ext cx="386689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ESTERATA KÄYTETTÄVISSÄ, </a:t>
            </a:r>
          </a:p>
          <a:p>
            <a:r>
              <a:rPr lang="fi-FI" dirty="0"/>
              <a:t>KULKU PAROLANNUMMENTIEN YLI,</a:t>
            </a:r>
          </a:p>
          <a:p>
            <a:r>
              <a:rPr lang="fi-FI" dirty="0"/>
              <a:t> EI KUITENKAAN PARKKIPAIKAN KAUTTA</a:t>
            </a:r>
          </a:p>
        </p:txBody>
      </p:sp>
      <p:cxnSp>
        <p:nvCxnSpPr>
          <p:cNvPr id="60" name="Suora yhdysviiva 59">
            <a:extLst>
              <a:ext uri="{FF2B5EF4-FFF2-40B4-BE49-F238E27FC236}">
                <a16:creationId xmlns:a16="http://schemas.microsoft.com/office/drawing/2014/main" id="{FCDD430E-AF12-4586-AA87-7193B322FC4B}"/>
              </a:ext>
            </a:extLst>
          </p:cNvPr>
          <p:cNvCxnSpPr>
            <a:cxnSpLocks/>
          </p:cNvCxnSpPr>
          <p:nvPr/>
        </p:nvCxnSpPr>
        <p:spPr>
          <a:xfrm flipV="1">
            <a:off x="5970529" y="2999664"/>
            <a:ext cx="425937" cy="14070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uora yhdysviiva 61">
            <a:extLst>
              <a:ext uri="{FF2B5EF4-FFF2-40B4-BE49-F238E27FC236}">
                <a16:creationId xmlns:a16="http://schemas.microsoft.com/office/drawing/2014/main" id="{B89B902B-12B1-47D7-A4AA-41615F30B464}"/>
              </a:ext>
            </a:extLst>
          </p:cNvPr>
          <p:cNvCxnSpPr>
            <a:cxnSpLocks/>
          </p:cNvCxnSpPr>
          <p:nvPr/>
        </p:nvCxnSpPr>
        <p:spPr>
          <a:xfrm flipH="1" flipV="1">
            <a:off x="7151247" y="5518219"/>
            <a:ext cx="150952" cy="310539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6847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9B2C7B-2E5F-4C29-8136-4E9DEEE1F2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390"/>
            <a:ext cx="9144000" cy="970961"/>
          </a:xfrm>
        </p:spPr>
        <p:txBody>
          <a:bodyPr>
            <a:normAutofit/>
          </a:bodyPr>
          <a:lstStyle/>
          <a:p>
            <a:r>
              <a:rPr lang="fi-FI" dirty="0"/>
              <a:t>KUNTORADAN KIERTOREITTI</a:t>
            </a:r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E6B23BA4-633F-4053-A864-D6177103E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343" y="1346581"/>
            <a:ext cx="3390900" cy="5038725"/>
          </a:xfrm>
          <a:prstGeom prst="rect">
            <a:avLst/>
          </a:prstGeom>
        </p:spPr>
      </p:pic>
      <p:cxnSp>
        <p:nvCxnSpPr>
          <p:cNvPr id="7" name="Suora nuoliyhdysviiva 6">
            <a:extLst>
              <a:ext uri="{FF2B5EF4-FFF2-40B4-BE49-F238E27FC236}">
                <a16:creationId xmlns:a16="http://schemas.microsoft.com/office/drawing/2014/main" id="{87BE8336-8EFB-4005-94C4-9B5F1A0F6F31}"/>
              </a:ext>
            </a:extLst>
          </p:cNvPr>
          <p:cNvCxnSpPr>
            <a:cxnSpLocks/>
          </p:cNvCxnSpPr>
          <p:nvPr/>
        </p:nvCxnSpPr>
        <p:spPr>
          <a:xfrm flipH="1">
            <a:off x="6202837" y="5703082"/>
            <a:ext cx="922793" cy="330073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uora nuoliyhdysviiva 8">
            <a:extLst>
              <a:ext uri="{FF2B5EF4-FFF2-40B4-BE49-F238E27FC236}">
                <a16:creationId xmlns:a16="http://schemas.microsoft.com/office/drawing/2014/main" id="{31879FA7-A1DB-44DE-A4E5-2FDEE598E78A}"/>
              </a:ext>
            </a:extLst>
          </p:cNvPr>
          <p:cNvCxnSpPr>
            <a:cxnSpLocks/>
          </p:cNvCxnSpPr>
          <p:nvPr/>
        </p:nvCxnSpPr>
        <p:spPr>
          <a:xfrm flipH="1" flipV="1">
            <a:off x="5062195" y="4185501"/>
            <a:ext cx="642790" cy="1065229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>
            <a:extLst>
              <a:ext uri="{FF2B5EF4-FFF2-40B4-BE49-F238E27FC236}">
                <a16:creationId xmlns:a16="http://schemas.microsoft.com/office/drawing/2014/main" id="{4791BF10-EFCC-40E6-BEA1-D56BB5F2C9BF}"/>
              </a:ext>
            </a:extLst>
          </p:cNvPr>
          <p:cNvCxnSpPr>
            <a:cxnSpLocks/>
          </p:cNvCxnSpPr>
          <p:nvPr/>
        </p:nvCxnSpPr>
        <p:spPr>
          <a:xfrm>
            <a:off x="5052767" y="3656922"/>
            <a:ext cx="0" cy="51104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nuoliyhdysviiva 12">
            <a:extLst>
              <a:ext uri="{FF2B5EF4-FFF2-40B4-BE49-F238E27FC236}">
                <a16:creationId xmlns:a16="http://schemas.microsoft.com/office/drawing/2014/main" id="{37FB7A60-20C9-4C07-96E6-A5E3EB7648D4}"/>
              </a:ext>
            </a:extLst>
          </p:cNvPr>
          <p:cNvCxnSpPr>
            <a:cxnSpLocks/>
          </p:cNvCxnSpPr>
          <p:nvPr/>
        </p:nvCxnSpPr>
        <p:spPr>
          <a:xfrm flipH="1">
            <a:off x="5052767" y="2673862"/>
            <a:ext cx="579748" cy="933017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>
            <a:extLst>
              <a:ext uri="{FF2B5EF4-FFF2-40B4-BE49-F238E27FC236}">
                <a16:creationId xmlns:a16="http://schemas.microsoft.com/office/drawing/2014/main" id="{7F4F85A5-ED64-4F3A-B1B0-6AD9AD268245}"/>
              </a:ext>
            </a:extLst>
          </p:cNvPr>
          <p:cNvCxnSpPr>
            <a:cxnSpLocks/>
          </p:cNvCxnSpPr>
          <p:nvPr/>
        </p:nvCxnSpPr>
        <p:spPr>
          <a:xfrm flipH="1">
            <a:off x="5632515" y="2468779"/>
            <a:ext cx="506544" cy="1550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nuoliyhdysviiva 19">
            <a:extLst>
              <a:ext uri="{FF2B5EF4-FFF2-40B4-BE49-F238E27FC236}">
                <a16:creationId xmlns:a16="http://schemas.microsoft.com/office/drawing/2014/main" id="{BCE0FF59-5111-4DAD-B43E-15B7183C8F63}"/>
              </a:ext>
            </a:extLst>
          </p:cNvPr>
          <p:cNvCxnSpPr>
            <a:cxnSpLocks/>
          </p:cNvCxnSpPr>
          <p:nvPr/>
        </p:nvCxnSpPr>
        <p:spPr>
          <a:xfrm flipH="1" flipV="1">
            <a:off x="6139058" y="2468779"/>
            <a:ext cx="27347" cy="31853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>
            <a:extLst>
              <a:ext uri="{FF2B5EF4-FFF2-40B4-BE49-F238E27FC236}">
                <a16:creationId xmlns:a16="http://schemas.microsoft.com/office/drawing/2014/main" id="{D92A4C14-3803-4EBD-B1A6-EC8FB8A9232C}"/>
              </a:ext>
            </a:extLst>
          </p:cNvPr>
          <p:cNvCxnSpPr>
            <a:cxnSpLocks/>
          </p:cNvCxnSpPr>
          <p:nvPr/>
        </p:nvCxnSpPr>
        <p:spPr>
          <a:xfrm flipH="1">
            <a:off x="6264356" y="2460323"/>
            <a:ext cx="174151" cy="32699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>
            <a:extLst>
              <a:ext uri="{FF2B5EF4-FFF2-40B4-BE49-F238E27FC236}">
                <a16:creationId xmlns:a16="http://schemas.microsoft.com/office/drawing/2014/main" id="{F52409D3-231E-4620-A025-10BCAAA3E263}"/>
              </a:ext>
            </a:extLst>
          </p:cNvPr>
          <p:cNvCxnSpPr>
            <a:cxnSpLocks/>
          </p:cNvCxnSpPr>
          <p:nvPr/>
        </p:nvCxnSpPr>
        <p:spPr>
          <a:xfrm flipH="1" flipV="1">
            <a:off x="7513163" y="3099063"/>
            <a:ext cx="20622" cy="73173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uora nuoliyhdysviiva 60">
            <a:extLst>
              <a:ext uri="{FF2B5EF4-FFF2-40B4-BE49-F238E27FC236}">
                <a16:creationId xmlns:a16="http://schemas.microsoft.com/office/drawing/2014/main" id="{E01202B4-93C0-49BB-BCAB-0A750A7AC87E}"/>
              </a:ext>
            </a:extLst>
          </p:cNvPr>
          <p:cNvCxnSpPr>
            <a:cxnSpLocks/>
          </p:cNvCxnSpPr>
          <p:nvPr/>
        </p:nvCxnSpPr>
        <p:spPr>
          <a:xfrm flipH="1">
            <a:off x="7390614" y="3193378"/>
            <a:ext cx="3340" cy="637415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uora nuoliyhdysviiva 63">
            <a:extLst>
              <a:ext uri="{FF2B5EF4-FFF2-40B4-BE49-F238E27FC236}">
                <a16:creationId xmlns:a16="http://schemas.microsoft.com/office/drawing/2014/main" id="{C9F98874-AA37-47B4-B307-46F38A892E2D}"/>
              </a:ext>
            </a:extLst>
          </p:cNvPr>
          <p:cNvCxnSpPr>
            <a:cxnSpLocks/>
          </p:cNvCxnSpPr>
          <p:nvPr/>
        </p:nvCxnSpPr>
        <p:spPr>
          <a:xfrm flipH="1" flipV="1">
            <a:off x="7217787" y="3099062"/>
            <a:ext cx="32996" cy="731731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uora nuoliyhdysviiva 69">
            <a:extLst>
              <a:ext uri="{FF2B5EF4-FFF2-40B4-BE49-F238E27FC236}">
                <a16:creationId xmlns:a16="http://schemas.microsoft.com/office/drawing/2014/main" id="{542397D9-6E7C-450F-8690-A32036498CF0}"/>
              </a:ext>
            </a:extLst>
          </p:cNvPr>
          <p:cNvCxnSpPr>
            <a:cxnSpLocks/>
          </p:cNvCxnSpPr>
          <p:nvPr/>
        </p:nvCxnSpPr>
        <p:spPr>
          <a:xfrm>
            <a:off x="7082673" y="3099062"/>
            <a:ext cx="85914" cy="76688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>
            <a:extLst>
              <a:ext uri="{FF2B5EF4-FFF2-40B4-BE49-F238E27FC236}">
                <a16:creationId xmlns:a16="http://schemas.microsoft.com/office/drawing/2014/main" id="{285BB755-94C3-44F1-9474-C82BFB8F8DA9}"/>
              </a:ext>
            </a:extLst>
          </p:cNvPr>
          <p:cNvCxnSpPr>
            <a:cxnSpLocks/>
          </p:cNvCxnSpPr>
          <p:nvPr/>
        </p:nvCxnSpPr>
        <p:spPr>
          <a:xfrm>
            <a:off x="5802001" y="5477018"/>
            <a:ext cx="337057" cy="525086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uora nuoliyhdysviiva 56">
            <a:extLst>
              <a:ext uri="{FF2B5EF4-FFF2-40B4-BE49-F238E27FC236}">
                <a16:creationId xmlns:a16="http://schemas.microsoft.com/office/drawing/2014/main" id="{2A0B84BE-88F3-4804-BECE-1EBC454F3EEF}"/>
              </a:ext>
            </a:extLst>
          </p:cNvPr>
          <p:cNvCxnSpPr>
            <a:cxnSpLocks/>
          </p:cNvCxnSpPr>
          <p:nvPr/>
        </p:nvCxnSpPr>
        <p:spPr>
          <a:xfrm flipH="1">
            <a:off x="5970529" y="6101778"/>
            <a:ext cx="168529" cy="301062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uora yhdysviiva 41">
            <a:extLst>
              <a:ext uri="{FF2B5EF4-FFF2-40B4-BE49-F238E27FC236}">
                <a16:creationId xmlns:a16="http://schemas.microsoft.com/office/drawing/2014/main" id="{9B4F11FE-CE4C-4D3A-8B43-4D24BC07CF4D}"/>
              </a:ext>
            </a:extLst>
          </p:cNvPr>
          <p:cNvCxnSpPr/>
          <p:nvPr/>
        </p:nvCxnSpPr>
        <p:spPr>
          <a:xfrm>
            <a:off x="7043292" y="5490733"/>
            <a:ext cx="264984" cy="303712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kstiruutu 43">
            <a:extLst>
              <a:ext uri="{FF2B5EF4-FFF2-40B4-BE49-F238E27FC236}">
                <a16:creationId xmlns:a16="http://schemas.microsoft.com/office/drawing/2014/main" id="{BEFE9A54-00A6-41B4-940C-429EC5652811}"/>
              </a:ext>
            </a:extLst>
          </p:cNvPr>
          <p:cNvSpPr txBox="1"/>
          <p:nvPr/>
        </p:nvSpPr>
        <p:spPr>
          <a:xfrm>
            <a:off x="8017254" y="5868118"/>
            <a:ext cx="240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highlight>
                  <a:srgbClr val="FFFF00"/>
                </a:highlight>
              </a:rPr>
              <a:t>PUOMI JA KIELTOTAULU</a:t>
            </a:r>
          </a:p>
        </p:txBody>
      </p:sp>
      <p:cxnSp>
        <p:nvCxnSpPr>
          <p:cNvPr id="63" name="Suora yhdysviiva 62">
            <a:extLst>
              <a:ext uri="{FF2B5EF4-FFF2-40B4-BE49-F238E27FC236}">
                <a16:creationId xmlns:a16="http://schemas.microsoft.com/office/drawing/2014/main" id="{5C39A699-4DBC-48AF-BBEC-245216601C4B}"/>
              </a:ext>
            </a:extLst>
          </p:cNvPr>
          <p:cNvCxnSpPr>
            <a:cxnSpLocks/>
          </p:cNvCxnSpPr>
          <p:nvPr/>
        </p:nvCxnSpPr>
        <p:spPr>
          <a:xfrm flipV="1">
            <a:off x="5970529" y="2999664"/>
            <a:ext cx="425937" cy="140706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kstiruutu 65">
            <a:extLst>
              <a:ext uri="{FF2B5EF4-FFF2-40B4-BE49-F238E27FC236}">
                <a16:creationId xmlns:a16="http://schemas.microsoft.com/office/drawing/2014/main" id="{E0181249-D076-46AD-B436-4C1EA2AF16F1}"/>
              </a:ext>
            </a:extLst>
          </p:cNvPr>
          <p:cNvSpPr txBox="1"/>
          <p:nvPr/>
        </p:nvSpPr>
        <p:spPr>
          <a:xfrm>
            <a:off x="7779635" y="2778985"/>
            <a:ext cx="240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highlight>
                  <a:srgbClr val="FFFF00"/>
                </a:highlight>
              </a:rPr>
              <a:t>PUOMI JA KIELTOTAULU</a:t>
            </a:r>
          </a:p>
        </p:txBody>
      </p:sp>
      <p:cxnSp>
        <p:nvCxnSpPr>
          <p:cNvPr id="49" name="Suora nuoliyhdysviiva 48">
            <a:extLst>
              <a:ext uri="{FF2B5EF4-FFF2-40B4-BE49-F238E27FC236}">
                <a16:creationId xmlns:a16="http://schemas.microsoft.com/office/drawing/2014/main" id="{56C9C750-D482-47CD-A4A7-321B924E4015}"/>
              </a:ext>
            </a:extLst>
          </p:cNvPr>
          <p:cNvCxnSpPr>
            <a:cxnSpLocks/>
            <a:stCxn id="66" idx="1"/>
          </p:cNvCxnSpPr>
          <p:nvPr/>
        </p:nvCxnSpPr>
        <p:spPr>
          <a:xfrm flipH="1">
            <a:off x="6438507" y="2963651"/>
            <a:ext cx="1341128" cy="34915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uora nuoliyhdysviiva 74">
            <a:extLst>
              <a:ext uri="{FF2B5EF4-FFF2-40B4-BE49-F238E27FC236}">
                <a16:creationId xmlns:a16="http://schemas.microsoft.com/office/drawing/2014/main" id="{6AD0991D-F981-4B85-B867-EED6141AFBBC}"/>
              </a:ext>
            </a:extLst>
          </p:cNvPr>
          <p:cNvCxnSpPr>
            <a:cxnSpLocks/>
            <a:stCxn id="44" idx="1"/>
          </p:cNvCxnSpPr>
          <p:nvPr/>
        </p:nvCxnSpPr>
        <p:spPr>
          <a:xfrm flipH="1" flipV="1">
            <a:off x="7358536" y="5794446"/>
            <a:ext cx="658718" cy="258338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kstiruutu 66">
            <a:extLst>
              <a:ext uri="{FF2B5EF4-FFF2-40B4-BE49-F238E27FC236}">
                <a16:creationId xmlns:a16="http://schemas.microsoft.com/office/drawing/2014/main" id="{AD717FE0-8475-4F42-B3D0-326A381211E4}"/>
              </a:ext>
            </a:extLst>
          </p:cNvPr>
          <p:cNvSpPr txBox="1"/>
          <p:nvPr/>
        </p:nvSpPr>
        <p:spPr>
          <a:xfrm>
            <a:off x="1703124" y="3193378"/>
            <a:ext cx="14357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/>
              <a:t>KIERTOREITTI</a:t>
            </a:r>
          </a:p>
        </p:txBody>
      </p:sp>
      <p:cxnSp>
        <p:nvCxnSpPr>
          <p:cNvPr id="69" name="Suora nuoliyhdysviiva 68">
            <a:extLst>
              <a:ext uri="{FF2B5EF4-FFF2-40B4-BE49-F238E27FC236}">
                <a16:creationId xmlns:a16="http://schemas.microsoft.com/office/drawing/2014/main" id="{16301569-F3E3-44D2-916B-6F43E98409DB}"/>
              </a:ext>
            </a:extLst>
          </p:cNvPr>
          <p:cNvCxnSpPr>
            <a:cxnSpLocks/>
          </p:cNvCxnSpPr>
          <p:nvPr/>
        </p:nvCxnSpPr>
        <p:spPr>
          <a:xfrm>
            <a:off x="3232902" y="3378044"/>
            <a:ext cx="1716125" cy="13404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68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39</Words>
  <Application>Microsoft Office PowerPoint</Application>
  <PresentationFormat>Laajakuva</PresentationFormat>
  <Paragraphs>11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URHEILUKENTÄN TYÖMAA-ALUE</vt:lpstr>
      <vt:lpstr>KUNTORADAN KIERTOREITTI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MONIOTTELUREITTI</dc:title>
  <dc:creator>Hakala Mika PV PSPR</dc:creator>
  <cp:lastModifiedBy>Hakala Mika PV PSPR</cp:lastModifiedBy>
  <cp:revision>3</cp:revision>
  <dcterms:created xsi:type="dcterms:W3CDTF">2023-05-09T11:55:53Z</dcterms:created>
  <dcterms:modified xsi:type="dcterms:W3CDTF">2024-06-13T05:35:21Z</dcterms:modified>
</cp:coreProperties>
</file>